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1294" r:id="rId3"/>
    <p:sldId id="1291" r:id="rId4"/>
    <p:sldId id="1292" r:id="rId5"/>
    <p:sldId id="1296" r:id="rId6"/>
    <p:sldId id="1290" r:id="rId7"/>
    <p:sldId id="1293" r:id="rId8"/>
    <p:sldId id="1295" r:id="rId9"/>
    <p:sldId id="268"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2222"/>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82" autoAdjust="0"/>
    <p:restoredTop sz="96192" autoAdjust="0"/>
  </p:normalViewPr>
  <p:slideViewPr>
    <p:cSldViewPr snapToGrid="0">
      <p:cViewPr varScale="1">
        <p:scale>
          <a:sx n="124" d="100"/>
          <a:sy n="124" d="100"/>
        </p:scale>
        <p:origin x="102" y="25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6" d="100"/>
          <a:sy n="96" d="100"/>
        </p:scale>
        <p:origin x="356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Fredon" userId="6fc2d476-ae68-47a0-8d02-36064174430a" providerId="ADAL" clId="{88293EF0-FCCF-4661-A87A-42FCC3821582}"/>
    <pc:docChg chg="undo custSel addSld delSld modSld sldOrd">
      <pc:chgData name="Vincent Fredon" userId="6fc2d476-ae68-47a0-8d02-36064174430a" providerId="ADAL" clId="{88293EF0-FCCF-4661-A87A-42FCC3821582}" dt="2018-10-16T11:56:02.855" v="422" actId="1076"/>
      <pc:docMkLst>
        <pc:docMk/>
      </pc:docMkLst>
      <pc:sldChg chg="addSp modSp">
        <pc:chgData name="Vincent Fredon" userId="6fc2d476-ae68-47a0-8d02-36064174430a" providerId="ADAL" clId="{88293EF0-FCCF-4661-A87A-42FCC3821582}" dt="2018-10-15T18:49:49.041" v="4" actId="14100"/>
        <pc:sldMkLst>
          <pc:docMk/>
          <pc:sldMk cId="683433293" sldId="256"/>
        </pc:sldMkLst>
        <pc:spChg chg="mod">
          <ac:chgData name="Vincent Fredon" userId="6fc2d476-ae68-47a0-8d02-36064174430a" providerId="ADAL" clId="{88293EF0-FCCF-4661-A87A-42FCC3821582}" dt="2018-10-15T18:49:26.451" v="3" actId="113"/>
          <ac:spMkLst>
            <pc:docMk/>
            <pc:sldMk cId="683433293" sldId="256"/>
            <ac:spMk id="2" creationId="{00000000-0000-0000-0000-000000000000}"/>
          </ac:spMkLst>
        </pc:spChg>
        <pc:spChg chg="add">
          <ac:chgData name="Vincent Fredon" userId="6fc2d476-ae68-47a0-8d02-36064174430a" providerId="ADAL" clId="{88293EF0-FCCF-4661-A87A-42FCC3821582}" dt="2018-10-15T18:49:08.475" v="0" actId="14100"/>
          <ac:spMkLst>
            <pc:docMk/>
            <pc:sldMk cId="683433293" sldId="256"/>
            <ac:spMk id="5" creationId="{61F3AA93-AEF4-492F-8359-9D7DFD8CD73F}"/>
          </ac:spMkLst>
        </pc:spChg>
        <pc:spChg chg="add">
          <ac:chgData name="Vincent Fredon" userId="6fc2d476-ae68-47a0-8d02-36064174430a" providerId="ADAL" clId="{88293EF0-FCCF-4661-A87A-42FCC3821582}" dt="2018-10-15T18:49:49.041" v="4" actId="14100"/>
          <ac:spMkLst>
            <pc:docMk/>
            <pc:sldMk cId="683433293" sldId="256"/>
            <ac:spMk id="6" creationId="{830C16ED-B665-46EE-BCB5-15085EEC5C5A}"/>
          </ac:spMkLst>
        </pc:spChg>
      </pc:sldChg>
      <pc:sldChg chg="addSp">
        <pc:chgData name="Vincent Fredon" userId="6fc2d476-ae68-47a0-8d02-36064174430a" providerId="ADAL" clId="{88293EF0-FCCF-4661-A87A-42FCC3821582}" dt="2018-10-15T18:51:45.475" v="13" actId="14100"/>
        <pc:sldMkLst>
          <pc:docMk/>
          <pc:sldMk cId="1369720728" sldId="263"/>
        </pc:sldMkLst>
        <pc:spChg chg="add">
          <ac:chgData name="Vincent Fredon" userId="6fc2d476-ae68-47a0-8d02-36064174430a" providerId="ADAL" clId="{88293EF0-FCCF-4661-A87A-42FCC3821582}" dt="2018-10-15T18:50:00.578" v="5" actId="14100"/>
          <ac:spMkLst>
            <pc:docMk/>
            <pc:sldMk cId="1369720728" sldId="263"/>
            <ac:spMk id="4" creationId="{D95E2094-2E05-47F6-82CC-E8F750802DE3}"/>
          </ac:spMkLst>
        </pc:spChg>
        <pc:picChg chg="add">
          <ac:chgData name="Vincent Fredon" userId="6fc2d476-ae68-47a0-8d02-36064174430a" providerId="ADAL" clId="{88293EF0-FCCF-4661-A87A-42FCC3821582}" dt="2018-10-15T18:51:45.475" v="13" actId="14100"/>
          <ac:picMkLst>
            <pc:docMk/>
            <pc:sldMk cId="1369720728" sldId="263"/>
            <ac:picMk id="5" creationId="{402377CD-57D0-45CD-9ACE-697915B1287B}"/>
          </ac:picMkLst>
        </pc:picChg>
      </pc:sldChg>
      <pc:sldMasterChg chg="delSldLayout">
        <pc:chgData name="Vincent Fredon" userId="6fc2d476-ae68-47a0-8d02-36064174430a" providerId="ADAL" clId="{88293EF0-FCCF-4661-A87A-42FCC3821582}" dt="2018-10-15T19:20:40.655" v="94" actId="2696"/>
        <pc:sldMasterMkLst>
          <pc:docMk/>
          <pc:sldMasterMk cId="3573082768" sldId="2147483660"/>
        </pc:sldMasterMkLst>
      </pc:sldMasterChg>
    </pc:docChg>
  </pc:docChgLst>
  <pc:docChgLst>
    <pc:chgData name="Vincent Fredon" userId="6fc2d476-ae68-47a0-8d02-36064174430a" providerId="ADAL" clId="{C59BB080-786F-4981-B1A5-1F10A636F8F9}"/>
    <pc:docChg chg="undo custSel addSld delSld modSld">
      <pc:chgData name="Vincent Fredon" userId="6fc2d476-ae68-47a0-8d02-36064174430a" providerId="ADAL" clId="{C59BB080-786F-4981-B1A5-1F10A636F8F9}" dt="2018-11-05T14:22:03.989" v="1642" actId="1076"/>
      <pc:docMkLst>
        <pc:docMk/>
      </pc:docMkLst>
      <pc:sldChg chg="addSp delSp modSp">
        <pc:chgData name="Vincent Fredon" userId="6fc2d476-ae68-47a0-8d02-36064174430a" providerId="ADAL" clId="{C59BB080-786F-4981-B1A5-1F10A636F8F9}" dt="2018-11-05T09:59:09.815" v="105" actId="1076"/>
        <pc:sldMkLst>
          <pc:docMk/>
          <pc:sldMk cId="683433293" sldId="256"/>
        </pc:sldMkLst>
        <pc:spChg chg="mod">
          <ac:chgData name="Vincent Fredon" userId="6fc2d476-ae68-47a0-8d02-36064174430a" providerId="ADAL" clId="{C59BB080-786F-4981-B1A5-1F10A636F8F9}" dt="2018-11-05T09:54:44.960" v="31" actId="20577"/>
          <ac:spMkLst>
            <pc:docMk/>
            <pc:sldMk cId="683433293" sldId="256"/>
            <ac:spMk id="2" creationId="{00000000-0000-0000-0000-000000000000}"/>
          </ac:spMkLst>
        </pc:spChg>
        <pc:spChg chg="mod">
          <ac:chgData name="Vincent Fredon" userId="6fc2d476-ae68-47a0-8d02-36064174430a" providerId="ADAL" clId="{C59BB080-786F-4981-B1A5-1F10A636F8F9}" dt="2018-11-05T09:59:09.815" v="105" actId="1076"/>
          <ac:spMkLst>
            <pc:docMk/>
            <pc:sldMk cId="683433293" sldId="256"/>
            <ac:spMk id="3" creationId="{00000000-0000-0000-0000-000000000000}"/>
          </ac:spMkLst>
        </pc:spChg>
        <pc:spChg chg="del">
          <ac:chgData name="Vincent Fredon" userId="6fc2d476-ae68-47a0-8d02-36064174430a" providerId="ADAL" clId="{C59BB080-786F-4981-B1A5-1F10A636F8F9}" dt="2018-11-05T09:54:09.371" v="7" actId="478"/>
          <ac:spMkLst>
            <pc:docMk/>
            <pc:sldMk cId="683433293" sldId="256"/>
            <ac:spMk id="5" creationId="{61F3AA93-AEF4-492F-8359-9D7DFD8CD73F}"/>
          </ac:spMkLst>
        </pc:spChg>
        <pc:spChg chg="del">
          <ac:chgData name="Vincent Fredon" userId="6fc2d476-ae68-47a0-8d02-36064174430a" providerId="ADAL" clId="{C59BB080-786F-4981-B1A5-1F10A636F8F9}" dt="2018-11-05T09:54:26.320" v="8" actId="478"/>
          <ac:spMkLst>
            <pc:docMk/>
            <pc:sldMk cId="683433293" sldId="256"/>
            <ac:spMk id="6" creationId="{830C16ED-B665-46EE-BCB5-15085EEC5C5A}"/>
          </ac:spMkLst>
        </pc:spChg>
        <pc:spChg chg="mod">
          <ac:chgData name="Vincent Fredon" userId="6fc2d476-ae68-47a0-8d02-36064174430a" providerId="ADAL" clId="{C59BB080-786F-4981-B1A5-1F10A636F8F9}" dt="2018-11-05T09:59:09.815" v="105" actId="1076"/>
          <ac:spMkLst>
            <pc:docMk/>
            <pc:sldMk cId="683433293" sldId="256"/>
            <ac:spMk id="7" creationId="{00000000-0000-0000-0000-000000000000}"/>
          </ac:spMkLst>
        </pc:spChg>
        <pc:picChg chg="add mod modCrop">
          <ac:chgData name="Vincent Fredon" userId="6fc2d476-ae68-47a0-8d02-36064174430a" providerId="ADAL" clId="{C59BB080-786F-4981-B1A5-1F10A636F8F9}" dt="2018-11-05T09:58:28.477" v="104" actId="1076"/>
          <ac:picMkLst>
            <pc:docMk/>
            <pc:sldMk cId="683433293" sldId="256"/>
            <ac:picMk id="1026" creationId="{842F77B0-4A2D-4A9F-ABC7-6D4237B4BEAB}"/>
          </ac:picMkLst>
        </pc:picChg>
      </pc:sldChg>
      <pc:sldChg chg="delSp modSp">
        <pc:chgData name="Vincent Fredon" userId="6fc2d476-ae68-47a0-8d02-36064174430a" providerId="ADAL" clId="{C59BB080-786F-4981-B1A5-1F10A636F8F9}" dt="2018-11-05T09:59:47.665" v="144" actId="20577"/>
        <pc:sldMkLst>
          <pc:docMk/>
          <pc:sldMk cId="1369720728" sldId="263"/>
        </pc:sldMkLst>
        <pc:spChg chg="mod">
          <ac:chgData name="Vincent Fredon" userId="6fc2d476-ae68-47a0-8d02-36064174430a" providerId="ADAL" clId="{C59BB080-786F-4981-B1A5-1F10A636F8F9}" dt="2018-11-05T09:59:47.665" v="144" actId="20577"/>
          <ac:spMkLst>
            <pc:docMk/>
            <pc:sldMk cId="1369720728" sldId="263"/>
            <ac:spMk id="3" creationId="{00000000-0000-0000-0000-000000000000}"/>
          </ac:spMkLst>
        </pc:spChg>
        <pc:spChg chg="del">
          <ac:chgData name="Vincent Fredon" userId="6fc2d476-ae68-47a0-8d02-36064174430a" providerId="ADAL" clId="{C59BB080-786F-4981-B1A5-1F10A636F8F9}" dt="2018-11-05T09:59:36.296" v="117" actId="478"/>
          <ac:spMkLst>
            <pc:docMk/>
            <pc:sldMk cId="1369720728" sldId="263"/>
            <ac:spMk id="4" creationId="{D95E2094-2E05-47F6-82CC-E8F750802DE3}"/>
          </ac:spMkLst>
        </pc:spChg>
      </pc:sldChg>
      <pc:sldChg chg="del">
        <pc:chgData name="Vincent Fredon" userId="6fc2d476-ae68-47a0-8d02-36064174430a" providerId="ADAL" clId="{C59BB080-786F-4981-B1A5-1F10A636F8F9}" dt="2018-11-05T13:35:19.137" v="1503" actId="2696"/>
        <pc:sldMkLst>
          <pc:docMk/>
          <pc:sldMk cId="446089668" sldId="280"/>
        </pc:sldMkLst>
      </pc:sldChg>
      <pc:sldChg chg="del">
        <pc:chgData name="Vincent Fredon" userId="6fc2d476-ae68-47a0-8d02-36064174430a" providerId="ADAL" clId="{C59BB080-786F-4981-B1A5-1F10A636F8F9}" dt="2018-11-05T13:35:19.262" v="1512" actId="2696"/>
        <pc:sldMkLst>
          <pc:docMk/>
          <pc:sldMk cId="3138859177" sldId="281"/>
        </pc:sldMkLst>
      </pc:sldChg>
      <pc:sldChg chg="del">
        <pc:chgData name="Vincent Fredon" userId="6fc2d476-ae68-47a0-8d02-36064174430a" providerId="ADAL" clId="{C59BB080-786F-4981-B1A5-1F10A636F8F9}" dt="2018-11-05T13:35:19.308" v="1516" actId="2696"/>
        <pc:sldMkLst>
          <pc:docMk/>
          <pc:sldMk cId="963779398" sldId="282"/>
        </pc:sldMkLst>
      </pc:sldChg>
      <pc:sldChg chg="del">
        <pc:chgData name="Vincent Fredon" userId="6fc2d476-ae68-47a0-8d02-36064174430a" providerId="ADAL" clId="{C59BB080-786F-4981-B1A5-1F10A636F8F9}" dt="2018-11-05T13:35:19.220" v="1509" actId="2696"/>
        <pc:sldMkLst>
          <pc:docMk/>
          <pc:sldMk cId="4202843908" sldId="283"/>
        </pc:sldMkLst>
      </pc:sldChg>
      <pc:sldChg chg="del">
        <pc:chgData name="Vincent Fredon" userId="6fc2d476-ae68-47a0-8d02-36064174430a" providerId="ADAL" clId="{C59BB080-786F-4981-B1A5-1F10A636F8F9}" dt="2018-11-05T13:35:19.317" v="1517" actId="2696"/>
        <pc:sldMkLst>
          <pc:docMk/>
          <pc:sldMk cId="312526877" sldId="287"/>
        </pc:sldMkLst>
      </pc:sldChg>
      <pc:sldChg chg="del">
        <pc:chgData name="Vincent Fredon" userId="6fc2d476-ae68-47a0-8d02-36064174430a" providerId="ADAL" clId="{C59BB080-786F-4981-B1A5-1F10A636F8F9}" dt="2018-11-05T13:35:19.250" v="1511" actId="2696"/>
        <pc:sldMkLst>
          <pc:docMk/>
          <pc:sldMk cId="1704732232" sldId="290"/>
        </pc:sldMkLst>
      </pc:sldChg>
      <pc:sldChg chg="del">
        <pc:chgData name="Vincent Fredon" userId="6fc2d476-ae68-47a0-8d02-36064174430a" providerId="ADAL" clId="{C59BB080-786F-4981-B1A5-1F10A636F8F9}" dt="2018-11-05T13:35:19.169" v="1505" actId="2696"/>
        <pc:sldMkLst>
          <pc:docMk/>
          <pc:sldMk cId="3755625888" sldId="292"/>
        </pc:sldMkLst>
      </pc:sldChg>
      <pc:sldChg chg="del">
        <pc:chgData name="Vincent Fredon" userId="6fc2d476-ae68-47a0-8d02-36064174430a" providerId="ADAL" clId="{C59BB080-786F-4981-B1A5-1F10A636F8F9}" dt="2018-11-05T13:35:19.180" v="1506" actId="2696"/>
        <pc:sldMkLst>
          <pc:docMk/>
          <pc:sldMk cId="1364946453" sldId="293"/>
        </pc:sldMkLst>
      </pc:sldChg>
      <pc:sldChg chg="del">
        <pc:chgData name="Vincent Fredon" userId="6fc2d476-ae68-47a0-8d02-36064174430a" providerId="ADAL" clId="{C59BB080-786F-4981-B1A5-1F10A636F8F9}" dt="2018-11-05T13:35:19.063" v="1495" actId="2696"/>
        <pc:sldMkLst>
          <pc:docMk/>
          <pc:sldMk cId="3172229207" sldId="294"/>
        </pc:sldMkLst>
      </pc:sldChg>
      <pc:sldChg chg="del">
        <pc:chgData name="Vincent Fredon" userId="6fc2d476-ae68-47a0-8d02-36064174430a" providerId="ADAL" clId="{C59BB080-786F-4981-B1A5-1F10A636F8F9}" dt="2018-11-05T13:35:19.195" v="1507" actId="2696"/>
        <pc:sldMkLst>
          <pc:docMk/>
          <pc:sldMk cId="971362729" sldId="295"/>
        </pc:sldMkLst>
      </pc:sldChg>
      <pc:sldChg chg="del">
        <pc:chgData name="Vincent Fredon" userId="6fc2d476-ae68-47a0-8d02-36064174430a" providerId="ADAL" clId="{C59BB080-786F-4981-B1A5-1F10A636F8F9}" dt="2018-11-05T13:35:19.085" v="1497" actId="2696"/>
        <pc:sldMkLst>
          <pc:docMk/>
          <pc:sldMk cId="3064407895" sldId="296"/>
        </pc:sldMkLst>
      </pc:sldChg>
      <pc:sldChg chg="del">
        <pc:chgData name="Vincent Fredon" userId="6fc2d476-ae68-47a0-8d02-36064174430a" providerId="ADAL" clId="{C59BB080-786F-4981-B1A5-1F10A636F8F9}" dt="2018-11-05T13:35:19.127" v="1502" actId="2696"/>
        <pc:sldMkLst>
          <pc:docMk/>
          <pc:sldMk cId="428758292" sldId="297"/>
        </pc:sldMkLst>
      </pc:sldChg>
      <pc:sldChg chg="del">
        <pc:chgData name="Vincent Fredon" userId="6fc2d476-ae68-47a0-8d02-36064174430a" providerId="ADAL" clId="{C59BB080-786F-4981-B1A5-1F10A636F8F9}" dt="2018-11-05T13:35:19.107" v="1500" actId="2696"/>
        <pc:sldMkLst>
          <pc:docMk/>
          <pc:sldMk cId="919760626" sldId="299"/>
        </pc:sldMkLst>
      </pc:sldChg>
      <pc:sldChg chg="del">
        <pc:chgData name="Vincent Fredon" userId="6fc2d476-ae68-47a0-8d02-36064174430a" providerId="ADAL" clId="{C59BB080-786F-4981-B1A5-1F10A636F8F9}" dt="2018-11-05T13:35:19.119" v="1501" actId="2696"/>
        <pc:sldMkLst>
          <pc:docMk/>
          <pc:sldMk cId="1177387459" sldId="300"/>
        </pc:sldMkLst>
      </pc:sldChg>
      <pc:sldChg chg="del">
        <pc:chgData name="Vincent Fredon" userId="6fc2d476-ae68-47a0-8d02-36064174430a" providerId="ADAL" clId="{C59BB080-786F-4981-B1A5-1F10A636F8F9}" dt="2018-11-05T13:35:19.201" v="1508" actId="2696"/>
        <pc:sldMkLst>
          <pc:docMk/>
          <pc:sldMk cId="3375720423" sldId="301"/>
        </pc:sldMkLst>
      </pc:sldChg>
      <pc:sldChg chg="del">
        <pc:chgData name="Vincent Fredon" userId="6fc2d476-ae68-47a0-8d02-36064174430a" providerId="ADAL" clId="{C59BB080-786F-4981-B1A5-1F10A636F8F9}" dt="2018-11-05T13:35:19.346" v="1519" actId="2696"/>
        <pc:sldMkLst>
          <pc:docMk/>
          <pc:sldMk cId="3052881301" sldId="302"/>
        </pc:sldMkLst>
      </pc:sldChg>
      <pc:sldChg chg="del">
        <pc:chgData name="Vincent Fredon" userId="6fc2d476-ae68-47a0-8d02-36064174430a" providerId="ADAL" clId="{C59BB080-786F-4981-B1A5-1F10A636F8F9}" dt="2018-11-05T13:35:19.155" v="1504" actId="2696"/>
        <pc:sldMkLst>
          <pc:docMk/>
          <pc:sldMk cId="2538710990" sldId="303"/>
        </pc:sldMkLst>
      </pc:sldChg>
      <pc:sldChg chg="add">
        <pc:chgData name="Vincent Fredon" userId="6fc2d476-ae68-47a0-8d02-36064174430a" providerId="ADAL" clId="{C59BB080-786F-4981-B1A5-1F10A636F8F9}" dt="2018-11-05T10:09:21.661" v="161" actId="20577"/>
        <pc:sldMkLst>
          <pc:docMk/>
          <pc:sldMk cId="3299602397" sldId="323"/>
        </pc:sldMkLst>
      </pc:sldChg>
      <pc:sldChg chg="add">
        <pc:chgData name="Vincent Fredon" userId="6fc2d476-ae68-47a0-8d02-36064174430a" providerId="ADAL" clId="{C59BB080-786F-4981-B1A5-1F10A636F8F9}" dt="2018-11-05T10:09:38.448" v="162" actId="20577"/>
        <pc:sldMkLst>
          <pc:docMk/>
          <pc:sldMk cId="1131349843" sldId="324"/>
        </pc:sldMkLst>
      </pc:sldChg>
      <pc:sldChg chg="del">
        <pc:chgData name="Vincent Fredon" userId="6fc2d476-ae68-47a0-8d02-36064174430a" providerId="ADAL" clId="{C59BB080-786F-4981-B1A5-1F10A636F8F9}" dt="2018-11-05T13:35:19.381" v="1522" actId="2696"/>
        <pc:sldMkLst>
          <pc:docMk/>
          <pc:sldMk cId="713437261" sldId="417"/>
        </pc:sldMkLst>
      </pc:sldChg>
      <pc:sldChg chg="del">
        <pc:chgData name="Vincent Fredon" userId="6fc2d476-ae68-47a0-8d02-36064174430a" providerId="ADAL" clId="{C59BB080-786F-4981-B1A5-1F10A636F8F9}" dt="2018-11-05T13:28:19.973" v="1179" actId="2696"/>
        <pc:sldMkLst>
          <pc:docMk/>
          <pc:sldMk cId="954950126" sldId="418"/>
        </pc:sldMkLst>
      </pc:sldChg>
      <pc:sldChg chg="del">
        <pc:chgData name="Vincent Fredon" userId="6fc2d476-ae68-47a0-8d02-36064174430a" providerId="ADAL" clId="{C59BB080-786F-4981-B1A5-1F10A636F8F9}" dt="2018-11-05T13:35:19.288" v="1515" actId="2696"/>
        <pc:sldMkLst>
          <pc:docMk/>
          <pc:sldMk cId="3726080287" sldId="420"/>
        </pc:sldMkLst>
      </pc:sldChg>
      <pc:sldChg chg="del">
        <pc:chgData name="Vincent Fredon" userId="6fc2d476-ae68-47a0-8d02-36064174430a" providerId="ADAL" clId="{C59BB080-786F-4981-B1A5-1F10A636F8F9}" dt="2018-11-05T13:35:19.234" v="1510" actId="2696"/>
        <pc:sldMkLst>
          <pc:docMk/>
          <pc:sldMk cId="661837309" sldId="421"/>
        </pc:sldMkLst>
      </pc:sldChg>
      <pc:sldChg chg="del">
        <pc:chgData name="Vincent Fredon" userId="6fc2d476-ae68-47a0-8d02-36064174430a" providerId="ADAL" clId="{C59BB080-786F-4981-B1A5-1F10A636F8F9}" dt="2018-11-05T13:35:19.336" v="1518" actId="2696"/>
        <pc:sldMkLst>
          <pc:docMk/>
          <pc:sldMk cId="1465942483" sldId="422"/>
        </pc:sldMkLst>
      </pc:sldChg>
      <pc:sldChg chg="del">
        <pc:chgData name="Vincent Fredon" userId="6fc2d476-ae68-47a0-8d02-36064174430a" providerId="ADAL" clId="{C59BB080-786F-4981-B1A5-1F10A636F8F9}" dt="2018-11-05T13:35:19.078" v="1496" actId="2696"/>
        <pc:sldMkLst>
          <pc:docMk/>
          <pc:sldMk cId="1139560813" sldId="1237"/>
        </pc:sldMkLst>
      </pc:sldChg>
      <pc:sldChg chg="del">
        <pc:chgData name="Vincent Fredon" userId="6fc2d476-ae68-47a0-8d02-36064174430a" providerId="ADAL" clId="{C59BB080-786F-4981-B1A5-1F10A636F8F9}" dt="2018-11-05T13:35:19.100" v="1499" actId="2696"/>
        <pc:sldMkLst>
          <pc:docMk/>
          <pc:sldMk cId="2905080536" sldId="1238"/>
        </pc:sldMkLst>
      </pc:sldChg>
      <pc:sldChg chg="del">
        <pc:chgData name="Vincent Fredon" userId="6fc2d476-ae68-47a0-8d02-36064174430a" providerId="ADAL" clId="{C59BB080-786F-4981-B1A5-1F10A636F8F9}" dt="2018-11-05T13:35:19.282" v="1514" actId="2696"/>
        <pc:sldMkLst>
          <pc:docMk/>
          <pc:sldMk cId="31529152" sldId="1239"/>
        </pc:sldMkLst>
      </pc:sldChg>
      <pc:sldChg chg="del">
        <pc:chgData name="Vincent Fredon" userId="6fc2d476-ae68-47a0-8d02-36064174430a" providerId="ADAL" clId="{C59BB080-786F-4981-B1A5-1F10A636F8F9}" dt="2018-11-05T13:35:19.271" v="1513" actId="2696"/>
        <pc:sldMkLst>
          <pc:docMk/>
          <pc:sldMk cId="3330477441" sldId="1240"/>
        </pc:sldMkLst>
      </pc:sldChg>
      <pc:sldChg chg="del">
        <pc:chgData name="Vincent Fredon" userId="6fc2d476-ae68-47a0-8d02-36064174430a" providerId="ADAL" clId="{C59BB080-786F-4981-B1A5-1F10A636F8F9}" dt="2018-11-05T13:35:19.355" v="1520" actId="2696"/>
        <pc:sldMkLst>
          <pc:docMk/>
          <pc:sldMk cId="2473508459" sldId="1241"/>
        </pc:sldMkLst>
      </pc:sldChg>
      <pc:sldChg chg="del">
        <pc:chgData name="Vincent Fredon" userId="6fc2d476-ae68-47a0-8d02-36064174430a" providerId="ADAL" clId="{C59BB080-786F-4981-B1A5-1F10A636F8F9}" dt="2018-11-05T13:35:19.094" v="1498" actId="2696"/>
        <pc:sldMkLst>
          <pc:docMk/>
          <pc:sldMk cId="330144060" sldId="1242"/>
        </pc:sldMkLst>
      </pc:sldChg>
      <pc:sldChg chg="del">
        <pc:chgData name="Vincent Fredon" userId="6fc2d476-ae68-47a0-8d02-36064174430a" providerId="ADAL" clId="{C59BB080-786F-4981-B1A5-1F10A636F8F9}" dt="2018-11-05T13:35:19.371" v="1521" actId="2696"/>
        <pc:sldMkLst>
          <pc:docMk/>
          <pc:sldMk cId="1914822788" sldId="1243"/>
        </pc:sldMkLst>
      </pc:sldChg>
      <pc:sldChg chg="modSp add">
        <pc:chgData name="Vincent Fredon" userId="6fc2d476-ae68-47a0-8d02-36064174430a" providerId="ADAL" clId="{C59BB080-786F-4981-B1A5-1F10A636F8F9}" dt="2018-11-05T10:10:15.173" v="191" actId="20577"/>
        <pc:sldMkLst>
          <pc:docMk/>
          <pc:sldMk cId="2486210274" sldId="1244"/>
        </pc:sldMkLst>
        <pc:spChg chg="mod">
          <ac:chgData name="Vincent Fredon" userId="6fc2d476-ae68-47a0-8d02-36064174430a" providerId="ADAL" clId="{C59BB080-786F-4981-B1A5-1F10A636F8F9}" dt="2018-11-05T10:10:15.173" v="191" actId="20577"/>
          <ac:spMkLst>
            <pc:docMk/>
            <pc:sldMk cId="2486210274" sldId="1244"/>
            <ac:spMk id="3" creationId="{00000000-0000-0000-0000-000000000000}"/>
          </ac:spMkLst>
        </pc:spChg>
      </pc:sldChg>
      <pc:sldChg chg="add del">
        <pc:chgData name="Vincent Fredon" userId="6fc2d476-ae68-47a0-8d02-36064174430a" providerId="ADAL" clId="{C59BB080-786F-4981-B1A5-1F10A636F8F9}" dt="2018-11-05T13:28:17.174" v="1178" actId="2696"/>
        <pc:sldMkLst>
          <pc:docMk/>
          <pc:sldMk cId="1492115917" sldId="1245"/>
        </pc:sldMkLst>
      </pc:sldChg>
      <pc:sldChg chg="addSp delSp modSp add delAnim modAnim">
        <pc:chgData name="Vincent Fredon" userId="6fc2d476-ae68-47a0-8d02-36064174430a" providerId="ADAL" clId="{C59BB080-786F-4981-B1A5-1F10A636F8F9}" dt="2018-11-05T10:52:27.751" v="383" actId="1035"/>
        <pc:sldMkLst>
          <pc:docMk/>
          <pc:sldMk cId="1694325917" sldId="1246"/>
        </pc:sldMkLst>
        <pc:spChg chg="mod">
          <ac:chgData name="Vincent Fredon" userId="6fc2d476-ae68-47a0-8d02-36064174430a" providerId="ADAL" clId="{C59BB080-786F-4981-B1A5-1F10A636F8F9}" dt="2018-11-05T10:10:27.813" v="218" actId="20577"/>
          <ac:spMkLst>
            <pc:docMk/>
            <pc:sldMk cId="1694325917" sldId="1246"/>
            <ac:spMk id="8" creationId="{00000000-0000-0000-0000-000000000000}"/>
          </ac:spMkLst>
        </pc:spChg>
        <pc:spChg chg="mod">
          <ac:chgData name="Vincent Fredon" userId="6fc2d476-ae68-47a0-8d02-36064174430a" providerId="ADAL" clId="{C59BB080-786F-4981-B1A5-1F10A636F8F9}" dt="2018-11-05T10:10:53.533" v="270" actId="20577"/>
          <ac:spMkLst>
            <pc:docMk/>
            <pc:sldMk cId="1694325917" sldId="1246"/>
            <ac:spMk id="9" creationId="{00000000-0000-0000-0000-000000000000}"/>
          </ac:spMkLst>
        </pc:spChg>
        <pc:spChg chg="del">
          <ac:chgData name="Vincent Fredon" userId="6fc2d476-ae68-47a0-8d02-36064174430a" providerId="ADAL" clId="{C59BB080-786F-4981-B1A5-1F10A636F8F9}" dt="2018-11-05T10:10:31.016" v="219" actId="478"/>
          <ac:spMkLst>
            <pc:docMk/>
            <pc:sldMk cId="1694325917" sldId="1246"/>
            <ac:spMk id="12" creationId="{DB0C7E33-23A3-4413-A50C-3B6EE43F6657}"/>
          </ac:spMkLst>
        </pc:spChg>
        <pc:spChg chg="del">
          <ac:chgData name="Vincent Fredon" userId="6fc2d476-ae68-47a0-8d02-36064174430a" providerId="ADAL" clId="{C59BB080-786F-4981-B1A5-1F10A636F8F9}" dt="2018-11-05T10:11:00.141" v="272" actId="478"/>
          <ac:spMkLst>
            <pc:docMk/>
            <pc:sldMk cId="1694325917" sldId="1246"/>
            <ac:spMk id="13" creationId="{EAACF93D-8205-4CCE-8F3D-64A70645448C}"/>
          </ac:spMkLst>
        </pc:spChg>
        <pc:spChg chg="del">
          <ac:chgData name="Vincent Fredon" userId="6fc2d476-ae68-47a0-8d02-36064174430a" providerId="ADAL" clId="{C59BB080-786F-4981-B1A5-1F10A636F8F9}" dt="2018-11-05T10:10:59.278" v="271" actId="478"/>
          <ac:spMkLst>
            <pc:docMk/>
            <pc:sldMk cId="1694325917" sldId="1246"/>
            <ac:spMk id="14" creationId="{7D06FBBB-A519-4449-8B0E-0140DF352B7E}"/>
          </ac:spMkLst>
        </pc:spChg>
        <pc:spChg chg="del">
          <ac:chgData name="Vincent Fredon" userId="6fc2d476-ae68-47a0-8d02-36064174430a" providerId="ADAL" clId="{C59BB080-786F-4981-B1A5-1F10A636F8F9}" dt="2018-11-05T10:10:59.278" v="271" actId="478"/>
          <ac:spMkLst>
            <pc:docMk/>
            <pc:sldMk cId="1694325917" sldId="1246"/>
            <ac:spMk id="15" creationId="{7F239103-DB2F-41A5-B549-24179EFD9A0B}"/>
          </ac:spMkLst>
        </pc:spChg>
        <pc:spChg chg="del">
          <ac:chgData name="Vincent Fredon" userId="6fc2d476-ae68-47a0-8d02-36064174430a" providerId="ADAL" clId="{C59BB080-786F-4981-B1A5-1F10A636F8F9}" dt="2018-11-05T10:10:59.278" v="271" actId="478"/>
          <ac:spMkLst>
            <pc:docMk/>
            <pc:sldMk cId="1694325917" sldId="1246"/>
            <ac:spMk id="16" creationId="{83433FC1-D016-426F-86A7-2E9E29AB54E9}"/>
          </ac:spMkLst>
        </pc:spChg>
        <pc:spChg chg="del">
          <ac:chgData name="Vincent Fredon" userId="6fc2d476-ae68-47a0-8d02-36064174430a" providerId="ADAL" clId="{C59BB080-786F-4981-B1A5-1F10A636F8F9}" dt="2018-11-05T10:10:59.278" v="271" actId="478"/>
          <ac:spMkLst>
            <pc:docMk/>
            <pc:sldMk cId="1694325917" sldId="1246"/>
            <ac:spMk id="17" creationId="{2E95FE92-C9A8-47FF-9D40-727E454824BE}"/>
          </ac:spMkLst>
        </pc:spChg>
        <pc:spChg chg="del">
          <ac:chgData name="Vincent Fredon" userId="6fc2d476-ae68-47a0-8d02-36064174430a" providerId="ADAL" clId="{C59BB080-786F-4981-B1A5-1F10A636F8F9}" dt="2018-11-05T10:10:59.278" v="271" actId="478"/>
          <ac:spMkLst>
            <pc:docMk/>
            <pc:sldMk cId="1694325917" sldId="1246"/>
            <ac:spMk id="18" creationId="{5D816CE9-3A80-445E-B1A7-746411419F60}"/>
          </ac:spMkLst>
        </pc:spChg>
        <pc:spChg chg="del">
          <ac:chgData name="Vincent Fredon" userId="6fc2d476-ae68-47a0-8d02-36064174430a" providerId="ADAL" clId="{C59BB080-786F-4981-B1A5-1F10A636F8F9}" dt="2018-11-05T10:10:59.278" v="271" actId="478"/>
          <ac:spMkLst>
            <pc:docMk/>
            <pc:sldMk cId="1694325917" sldId="1246"/>
            <ac:spMk id="19" creationId="{08374245-2E8C-4A7D-9BDB-5BF03CA7BDBD}"/>
          </ac:spMkLst>
        </pc:spChg>
        <pc:picChg chg="add del mod">
          <ac:chgData name="Vincent Fredon" userId="6fc2d476-ae68-47a0-8d02-36064174430a" providerId="ADAL" clId="{C59BB080-786F-4981-B1A5-1F10A636F8F9}" dt="2018-11-05T10:48:03.046" v="371" actId="478"/>
          <ac:picMkLst>
            <pc:docMk/>
            <pc:sldMk cId="1694325917" sldId="1246"/>
            <ac:picMk id="2" creationId="{75DD3E6B-4A3F-4B76-8E72-6FBA8B253668}"/>
          </ac:picMkLst>
        </pc:picChg>
        <pc:picChg chg="add mod">
          <ac:chgData name="Vincent Fredon" userId="6fc2d476-ae68-47a0-8d02-36064174430a" providerId="ADAL" clId="{C59BB080-786F-4981-B1A5-1F10A636F8F9}" dt="2018-11-05T10:52:27.751" v="383" actId="1035"/>
          <ac:picMkLst>
            <pc:docMk/>
            <pc:sldMk cId="1694325917" sldId="1246"/>
            <ac:picMk id="3" creationId="{E9F54B57-5E82-4F22-AA5C-BC09B2E29464}"/>
          </ac:picMkLst>
        </pc:picChg>
      </pc:sldChg>
      <pc:sldChg chg="addSp delSp modSp add delAnim modAnim">
        <pc:chgData name="Vincent Fredon" userId="6fc2d476-ae68-47a0-8d02-36064174430a" providerId="ADAL" clId="{C59BB080-786F-4981-B1A5-1F10A636F8F9}" dt="2018-11-05T12:37:47.446" v="528" actId="20577"/>
        <pc:sldMkLst>
          <pc:docMk/>
          <pc:sldMk cId="186182782" sldId="1247"/>
        </pc:sldMkLst>
        <pc:spChg chg="mod">
          <ac:chgData name="Vincent Fredon" userId="6fc2d476-ae68-47a0-8d02-36064174430a" providerId="ADAL" clId="{C59BB080-786F-4981-B1A5-1F10A636F8F9}" dt="2018-11-05T12:37:47.446" v="528" actId="20577"/>
          <ac:spMkLst>
            <pc:docMk/>
            <pc:sldMk cId="186182782" sldId="1247"/>
            <ac:spMk id="8" creationId="{00000000-0000-0000-0000-000000000000}"/>
          </ac:spMkLst>
        </pc:spChg>
        <pc:spChg chg="mod">
          <ac:chgData name="Vincent Fredon" userId="6fc2d476-ae68-47a0-8d02-36064174430a" providerId="ADAL" clId="{C59BB080-786F-4981-B1A5-1F10A636F8F9}" dt="2018-11-05T12:37:43.392" v="527" actId="20577"/>
          <ac:spMkLst>
            <pc:docMk/>
            <pc:sldMk cId="186182782" sldId="1247"/>
            <ac:spMk id="9" creationId="{00000000-0000-0000-0000-000000000000}"/>
          </ac:spMkLst>
        </pc:spChg>
        <pc:picChg chg="del">
          <ac:chgData name="Vincent Fredon" userId="6fc2d476-ae68-47a0-8d02-36064174430a" providerId="ADAL" clId="{C59BB080-786F-4981-B1A5-1F10A636F8F9}" dt="2018-11-05T11:00:25.790" v="384" actId="478"/>
          <ac:picMkLst>
            <pc:docMk/>
            <pc:sldMk cId="186182782" sldId="1247"/>
            <ac:picMk id="2" creationId="{75DD3E6B-4A3F-4B76-8E72-6FBA8B253668}"/>
          </ac:picMkLst>
        </pc:picChg>
        <pc:picChg chg="add mod">
          <ac:chgData name="Vincent Fredon" userId="6fc2d476-ae68-47a0-8d02-36064174430a" providerId="ADAL" clId="{C59BB080-786F-4981-B1A5-1F10A636F8F9}" dt="2018-11-05T11:01:47.543" v="427" actId="1035"/>
          <ac:picMkLst>
            <pc:docMk/>
            <pc:sldMk cId="186182782" sldId="1247"/>
            <ac:picMk id="3" creationId="{E613F2F7-ED82-438B-8E95-579D61B5B138}"/>
          </ac:picMkLst>
        </pc:picChg>
      </pc:sldChg>
      <pc:sldChg chg="add">
        <pc:chgData name="Vincent Fredon" userId="6fc2d476-ae68-47a0-8d02-36064174430a" providerId="ADAL" clId="{C59BB080-786F-4981-B1A5-1F10A636F8F9}" dt="2018-11-05T10:50:05.816" v="372" actId="20577"/>
        <pc:sldMkLst>
          <pc:docMk/>
          <pc:sldMk cId="2257259425" sldId="1248"/>
        </pc:sldMkLst>
      </pc:sldChg>
      <pc:sldChg chg="addSp delSp modSp add delAnim modAnim">
        <pc:chgData name="Vincent Fredon" userId="6fc2d476-ae68-47a0-8d02-36064174430a" providerId="ADAL" clId="{C59BB080-786F-4981-B1A5-1F10A636F8F9}" dt="2018-11-05T14:22:03.989" v="1642" actId="1076"/>
        <pc:sldMkLst>
          <pc:docMk/>
          <pc:sldMk cId="2518583590" sldId="1249"/>
        </pc:sldMkLst>
        <pc:spChg chg="mod">
          <ac:chgData name="Vincent Fredon" userId="6fc2d476-ae68-47a0-8d02-36064174430a" providerId="ADAL" clId="{C59BB080-786F-4981-B1A5-1F10A636F8F9}" dt="2018-11-05T12:38:16.458" v="555" actId="20577"/>
          <ac:spMkLst>
            <pc:docMk/>
            <pc:sldMk cId="2518583590" sldId="1249"/>
            <ac:spMk id="8" creationId="{00000000-0000-0000-0000-000000000000}"/>
          </ac:spMkLst>
        </pc:spChg>
        <pc:spChg chg="mod">
          <ac:chgData name="Vincent Fredon" userId="6fc2d476-ae68-47a0-8d02-36064174430a" providerId="ADAL" clId="{C59BB080-786F-4981-B1A5-1F10A636F8F9}" dt="2018-11-05T12:38:46.225" v="645" actId="20577"/>
          <ac:spMkLst>
            <pc:docMk/>
            <pc:sldMk cId="2518583590" sldId="1249"/>
            <ac:spMk id="9" creationId="{00000000-0000-0000-0000-000000000000}"/>
          </ac:spMkLst>
        </pc:spChg>
        <pc:picChg chg="add del mod">
          <ac:chgData name="Vincent Fredon" userId="6fc2d476-ae68-47a0-8d02-36064174430a" providerId="ADAL" clId="{C59BB080-786F-4981-B1A5-1F10A636F8F9}" dt="2018-11-05T14:21:52.567" v="1640" actId="478"/>
          <ac:picMkLst>
            <pc:docMk/>
            <pc:sldMk cId="2518583590" sldId="1249"/>
            <ac:picMk id="2" creationId="{145F58E3-5FD3-4534-A300-F2D5BF63D8DE}"/>
          </ac:picMkLst>
        </pc:picChg>
        <pc:picChg chg="add mod">
          <ac:chgData name="Vincent Fredon" userId="6fc2d476-ae68-47a0-8d02-36064174430a" providerId="ADAL" clId="{C59BB080-786F-4981-B1A5-1F10A636F8F9}" dt="2018-11-05T14:22:03.989" v="1642" actId="1076"/>
          <ac:picMkLst>
            <pc:docMk/>
            <pc:sldMk cId="2518583590" sldId="1249"/>
            <ac:picMk id="3" creationId="{7284001E-4936-4798-92CA-EF3E9FD5A9D6}"/>
          </ac:picMkLst>
        </pc:picChg>
      </pc:sldChg>
      <pc:sldChg chg="modSp add">
        <pc:chgData name="Vincent Fredon" userId="6fc2d476-ae68-47a0-8d02-36064174430a" providerId="ADAL" clId="{C59BB080-786F-4981-B1A5-1F10A636F8F9}" dt="2018-11-05T11:01:07.933" v="418" actId="20577"/>
        <pc:sldMkLst>
          <pc:docMk/>
          <pc:sldMk cId="372556986" sldId="1250"/>
        </pc:sldMkLst>
        <pc:spChg chg="mod">
          <ac:chgData name="Vincent Fredon" userId="6fc2d476-ae68-47a0-8d02-36064174430a" providerId="ADAL" clId="{C59BB080-786F-4981-B1A5-1F10A636F8F9}" dt="2018-11-05T11:01:07.933" v="418" actId="20577"/>
          <ac:spMkLst>
            <pc:docMk/>
            <pc:sldMk cId="372556986" sldId="1250"/>
            <ac:spMk id="3" creationId="{00000000-0000-0000-0000-000000000000}"/>
          </ac:spMkLst>
        </pc:spChg>
      </pc:sldChg>
      <pc:sldChg chg="addSp delSp modSp add">
        <pc:chgData name="Vincent Fredon" userId="6fc2d476-ae68-47a0-8d02-36064174430a" providerId="ADAL" clId="{C59BB080-786F-4981-B1A5-1F10A636F8F9}" dt="2018-11-05T13:31:02.464" v="1312" actId="20577"/>
        <pc:sldMkLst>
          <pc:docMk/>
          <pc:sldMk cId="2182202179" sldId="1251"/>
        </pc:sldMkLst>
        <pc:spChg chg="mod">
          <ac:chgData name="Vincent Fredon" userId="6fc2d476-ae68-47a0-8d02-36064174430a" providerId="ADAL" clId="{C59BB080-786F-4981-B1A5-1F10A636F8F9}" dt="2018-11-05T13:31:02.464" v="1312" actId="20577"/>
          <ac:spMkLst>
            <pc:docMk/>
            <pc:sldMk cId="2182202179" sldId="1251"/>
            <ac:spMk id="3" creationId="{00000000-0000-0000-0000-000000000000}"/>
          </ac:spMkLst>
        </pc:spChg>
        <pc:picChg chg="add del">
          <ac:chgData name="Vincent Fredon" userId="6fc2d476-ae68-47a0-8d02-36064174430a" providerId="ADAL" clId="{C59BB080-786F-4981-B1A5-1F10A636F8F9}" dt="2018-11-05T13:16:39.266" v="799" actId="478"/>
          <ac:picMkLst>
            <pc:docMk/>
            <pc:sldMk cId="2182202179" sldId="1251"/>
            <ac:picMk id="2" creationId="{849C04F4-3149-4C5E-BFB5-F6B3EB71C7DF}"/>
          </ac:picMkLst>
        </pc:picChg>
        <pc:picChg chg="add del">
          <ac:chgData name="Vincent Fredon" userId="6fc2d476-ae68-47a0-8d02-36064174430a" providerId="ADAL" clId="{C59BB080-786F-4981-B1A5-1F10A636F8F9}" dt="2018-11-05T13:16:38.045" v="798" actId="478"/>
          <ac:picMkLst>
            <pc:docMk/>
            <pc:sldMk cId="2182202179" sldId="1251"/>
            <ac:picMk id="4" creationId="{78DCD613-DB48-45EE-A52B-BD85729334B4}"/>
          </ac:picMkLst>
        </pc:picChg>
      </pc:sldChg>
      <pc:sldChg chg="addSp delSp modSp add delAnim modAnim">
        <pc:chgData name="Vincent Fredon" userId="6fc2d476-ae68-47a0-8d02-36064174430a" providerId="ADAL" clId="{C59BB080-786F-4981-B1A5-1F10A636F8F9}" dt="2018-11-05T13:46:33.874" v="1634" actId="20577"/>
        <pc:sldMkLst>
          <pc:docMk/>
          <pc:sldMk cId="595580590" sldId="1252"/>
        </pc:sldMkLst>
        <pc:spChg chg="mod">
          <ac:chgData name="Vincent Fredon" userId="6fc2d476-ae68-47a0-8d02-36064174430a" providerId="ADAL" clId="{C59BB080-786F-4981-B1A5-1F10A636F8F9}" dt="2018-11-05T13:46:33.874" v="1634" actId="20577"/>
          <ac:spMkLst>
            <pc:docMk/>
            <pc:sldMk cId="595580590" sldId="1252"/>
            <ac:spMk id="8" creationId="{00000000-0000-0000-0000-000000000000}"/>
          </ac:spMkLst>
        </pc:spChg>
        <pc:spChg chg="mod">
          <ac:chgData name="Vincent Fredon" userId="6fc2d476-ae68-47a0-8d02-36064174430a" providerId="ADAL" clId="{C59BB080-786F-4981-B1A5-1F10A636F8F9}" dt="2018-11-05T13:00:00.456" v="773" actId="20577"/>
          <ac:spMkLst>
            <pc:docMk/>
            <pc:sldMk cId="595580590" sldId="1252"/>
            <ac:spMk id="9" creationId="{00000000-0000-0000-0000-000000000000}"/>
          </ac:spMkLst>
        </pc:spChg>
        <pc:picChg chg="del mod">
          <ac:chgData name="Vincent Fredon" userId="6fc2d476-ae68-47a0-8d02-36064174430a" providerId="ADAL" clId="{C59BB080-786F-4981-B1A5-1F10A636F8F9}" dt="2018-11-05T13:00:03.803" v="775" actId="478"/>
          <ac:picMkLst>
            <pc:docMk/>
            <pc:sldMk cId="595580590" sldId="1252"/>
            <ac:picMk id="2" creationId="{145F58E3-5FD3-4534-A300-F2D5BF63D8DE}"/>
          </ac:picMkLst>
        </pc:picChg>
        <pc:picChg chg="add mod">
          <ac:chgData name="Vincent Fredon" userId="6fc2d476-ae68-47a0-8d02-36064174430a" providerId="ADAL" clId="{C59BB080-786F-4981-B1A5-1F10A636F8F9}" dt="2018-11-05T13:12:04.569" v="794" actId="1035"/>
          <ac:picMkLst>
            <pc:docMk/>
            <pc:sldMk cId="595580590" sldId="1252"/>
            <ac:picMk id="2" creationId="{0887E788-4258-4E09-8422-1B05A2779DE6}"/>
          </ac:picMkLst>
        </pc:picChg>
        <pc:picChg chg="add del mod">
          <ac:chgData name="Vincent Fredon" userId="6fc2d476-ae68-47a0-8d02-36064174430a" providerId="ADAL" clId="{C59BB080-786F-4981-B1A5-1F10A636F8F9}" dt="2018-11-05T13:11:40.546" v="785" actId="478"/>
          <ac:picMkLst>
            <pc:docMk/>
            <pc:sldMk cId="595580590" sldId="1252"/>
            <ac:picMk id="3" creationId="{1B5A6F90-B294-4CC8-84CF-7DDA83ECC840}"/>
          </ac:picMkLst>
        </pc:picChg>
      </pc:sldChg>
      <pc:sldChg chg="modSp add del">
        <pc:chgData name="Vincent Fredon" userId="6fc2d476-ae68-47a0-8d02-36064174430a" providerId="ADAL" clId="{C59BB080-786F-4981-B1A5-1F10A636F8F9}" dt="2018-11-05T13:30:12.587" v="1232" actId="2696"/>
        <pc:sldMkLst>
          <pc:docMk/>
          <pc:sldMk cId="807817308" sldId="1253"/>
        </pc:sldMkLst>
        <pc:spChg chg="mod">
          <ac:chgData name="Vincent Fredon" userId="6fc2d476-ae68-47a0-8d02-36064174430a" providerId="ADAL" clId="{C59BB080-786F-4981-B1A5-1F10A636F8F9}" dt="2018-11-05T13:17:00.736" v="815" actId="20577"/>
          <ac:spMkLst>
            <pc:docMk/>
            <pc:sldMk cId="807817308" sldId="1253"/>
            <ac:spMk id="8" creationId="{00000000-0000-0000-0000-000000000000}"/>
          </ac:spMkLst>
        </pc:spChg>
      </pc:sldChg>
      <pc:sldChg chg="addSp delSp modSp add">
        <pc:chgData name="Vincent Fredon" userId="6fc2d476-ae68-47a0-8d02-36064174430a" providerId="ADAL" clId="{C59BB080-786F-4981-B1A5-1F10A636F8F9}" dt="2018-11-05T13:29:10.613" v="1229" actId="20577"/>
        <pc:sldMkLst>
          <pc:docMk/>
          <pc:sldMk cId="3576321749" sldId="1254"/>
        </pc:sldMkLst>
        <pc:spChg chg="mod">
          <ac:chgData name="Vincent Fredon" userId="6fc2d476-ae68-47a0-8d02-36064174430a" providerId="ADAL" clId="{C59BB080-786F-4981-B1A5-1F10A636F8F9}" dt="2018-11-05T13:28:33.279" v="1224" actId="6549"/>
          <ac:spMkLst>
            <pc:docMk/>
            <pc:sldMk cId="3576321749" sldId="1254"/>
            <ac:spMk id="8" creationId="{00000000-0000-0000-0000-000000000000}"/>
          </ac:spMkLst>
        </pc:spChg>
        <pc:spChg chg="mod">
          <ac:chgData name="Vincent Fredon" userId="6fc2d476-ae68-47a0-8d02-36064174430a" providerId="ADAL" clId="{C59BB080-786F-4981-B1A5-1F10A636F8F9}" dt="2018-11-05T13:17:20.168" v="818" actId="20577"/>
          <ac:spMkLst>
            <pc:docMk/>
            <pc:sldMk cId="3576321749" sldId="1254"/>
            <ac:spMk id="9" creationId="{00000000-0000-0000-0000-000000000000}"/>
          </ac:spMkLst>
        </pc:spChg>
        <pc:spChg chg="del">
          <ac:chgData name="Vincent Fredon" userId="6fc2d476-ae68-47a0-8d02-36064174430a" providerId="ADAL" clId="{C59BB080-786F-4981-B1A5-1F10A636F8F9}" dt="2018-11-05T13:21:59.817" v="1119" actId="478"/>
          <ac:spMkLst>
            <pc:docMk/>
            <pc:sldMk cId="3576321749" sldId="1254"/>
            <ac:spMk id="12" creationId="{DB0C7E33-23A3-4413-A50C-3B6EE43F6657}"/>
          </ac:spMkLst>
        </pc:spChg>
        <pc:spChg chg="mod">
          <ac:chgData name="Vincent Fredon" userId="6fc2d476-ae68-47a0-8d02-36064174430a" providerId="ADAL" clId="{C59BB080-786F-4981-B1A5-1F10A636F8F9}" dt="2018-11-05T13:19:29.172" v="879" actId="1076"/>
          <ac:spMkLst>
            <pc:docMk/>
            <pc:sldMk cId="3576321749" sldId="1254"/>
            <ac:spMk id="13" creationId="{EAACF93D-8205-4CCE-8F3D-64A70645448C}"/>
          </ac:spMkLst>
        </pc:spChg>
        <pc:spChg chg="mod">
          <ac:chgData name="Vincent Fredon" userId="6fc2d476-ae68-47a0-8d02-36064174430a" providerId="ADAL" clId="{C59BB080-786F-4981-B1A5-1F10A636F8F9}" dt="2018-11-05T13:26:08.621" v="1177" actId="1076"/>
          <ac:spMkLst>
            <pc:docMk/>
            <pc:sldMk cId="3576321749" sldId="1254"/>
            <ac:spMk id="14" creationId="{7D06FBBB-A519-4449-8B0E-0140DF352B7E}"/>
          </ac:spMkLst>
        </pc:spChg>
        <pc:spChg chg="mod">
          <ac:chgData name="Vincent Fredon" userId="6fc2d476-ae68-47a0-8d02-36064174430a" providerId="ADAL" clId="{C59BB080-786F-4981-B1A5-1F10A636F8F9}" dt="2018-11-05T13:29:10.613" v="1229" actId="20577"/>
          <ac:spMkLst>
            <pc:docMk/>
            <pc:sldMk cId="3576321749" sldId="1254"/>
            <ac:spMk id="15" creationId="{7F239103-DB2F-41A5-B549-24179EFD9A0B}"/>
          </ac:spMkLst>
        </pc:spChg>
        <pc:spChg chg="mod">
          <ac:chgData name="Vincent Fredon" userId="6fc2d476-ae68-47a0-8d02-36064174430a" providerId="ADAL" clId="{C59BB080-786F-4981-B1A5-1F10A636F8F9}" dt="2018-11-05T13:25:59.350" v="1176" actId="1076"/>
          <ac:spMkLst>
            <pc:docMk/>
            <pc:sldMk cId="3576321749" sldId="1254"/>
            <ac:spMk id="16" creationId="{83433FC1-D016-426F-86A7-2E9E29AB54E9}"/>
          </ac:spMkLst>
        </pc:spChg>
        <pc:spChg chg="mod">
          <ac:chgData name="Vincent Fredon" userId="6fc2d476-ae68-47a0-8d02-36064174430a" providerId="ADAL" clId="{C59BB080-786F-4981-B1A5-1F10A636F8F9}" dt="2018-11-05T13:26:08.621" v="1177" actId="1076"/>
          <ac:spMkLst>
            <pc:docMk/>
            <pc:sldMk cId="3576321749" sldId="1254"/>
            <ac:spMk id="18" creationId="{5D816CE9-3A80-445E-B1A7-746411419F60}"/>
          </ac:spMkLst>
        </pc:spChg>
        <pc:spChg chg="add mod">
          <ac:chgData name="Vincent Fredon" userId="6fc2d476-ae68-47a0-8d02-36064174430a" providerId="ADAL" clId="{C59BB080-786F-4981-B1A5-1F10A636F8F9}" dt="2018-11-05T13:26:08.621" v="1177" actId="1076"/>
          <ac:spMkLst>
            <pc:docMk/>
            <pc:sldMk cId="3576321749" sldId="1254"/>
            <ac:spMk id="20" creationId="{D287FB92-A072-40B4-9294-C59489429F84}"/>
          </ac:spMkLst>
        </pc:spChg>
      </pc:sldChg>
      <pc:sldChg chg="add del">
        <pc:chgData name="Vincent Fredon" userId="6fc2d476-ae68-47a0-8d02-36064174430a" providerId="ADAL" clId="{C59BB080-786F-4981-B1A5-1F10A636F8F9}" dt="2018-11-05T13:35:19.042" v="1494" actId="2696"/>
        <pc:sldMkLst>
          <pc:docMk/>
          <pc:sldMk cId="1117857641" sldId="1255"/>
        </pc:sldMkLst>
      </pc:sldChg>
      <pc:sldChg chg="modSp add">
        <pc:chgData name="Vincent Fredon" userId="6fc2d476-ae68-47a0-8d02-36064174430a" providerId="ADAL" clId="{C59BB080-786F-4981-B1A5-1F10A636F8F9}" dt="2018-11-05T13:33:17.246" v="1403" actId="6549"/>
        <pc:sldMkLst>
          <pc:docMk/>
          <pc:sldMk cId="116934584" sldId="1256"/>
        </pc:sldMkLst>
        <pc:spChg chg="mod">
          <ac:chgData name="Vincent Fredon" userId="6fc2d476-ae68-47a0-8d02-36064174430a" providerId="ADAL" clId="{C59BB080-786F-4981-B1A5-1F10A636F8F9}" dt="2018-11-05T13:33:17.246" v="1403" actId="6549"/>
          <ac:spMkLst>
            <pc:docMk/>
            <pc:sldMk cId="116934584" sldId="1256"/>
            <ac:spMk id="3" creationId="{00000000-0000-0000-0000-000000000000}"/>
          </ac:spMkLst>
        </pc:spChg>
      </pc:sldChg>
      <pc:sldChg chg="delSp modSp add delAnim">
        <pc:chgData name="Vincent Fredon" userId="6fc2d476-ae68-47a0-8d02-36064174430a" providerId="ADAL" clId="{C59BB080-786F-4981-B1A5-1F10A636F8F9}" dt="2018-11-05T13:34:36.864" v="1453" actId="20577"/>
        <pc:sldMkLst>
          <pc:docMk/>
          <pc:sldMk cId="3392292290" sldId="1257"/>
        </pc:sldMkLst>
        <pc:spChg chg="mod">
          <ac:chgData name="Vincent Fredon" userId="6fc2d476-ae68-47a0-8d02-36064174430a" providerId="ADAL" clId="{C59BB080-786F-4981-B1A5-1F10A636F8F9}" dt="2018-11-05T13:34:30.758" v="1445" actId="20577"/>
          <ac:spMkLst>
            <pc:docMk/>
            <pc:sldMk cId="3392292290" sldId="1257"/>
            <ac:spMk id="8" creationId="{00000000-0000-0000-0000-000000000000}"/>
          </ac:spMkLst>
        </pc:spChg>
        <pc:spChg chg="mod">
          <ac:chgData name="Vincent Fredon" userId="6fc2d476-ae68-47a0-8d02-36064174430a" providerId="ADAL" clId="{C59BB080-786F-4981-B1A5-1F10A636F8F9}" dt="2018-11-05T13:34:36.864" v="1453" actId="20577"/>
          <ac:spMkLst>
            <pc:docMk/>
            <pc:sldMk cId="3392292290" sldId="1257"/>
            <ac:spMk id="9" creationId="{00000000-0000-0000-0000-000000000000}"/>
          </ac:spMkLst>
        </pc:spChg>
        <pc:picChg chg="del mod">
          <ac:chgData name="Vincent Fredon" userId="6fc2d476-ae68-47a0-8d02-36064174430a" providerId="ADAL" clId="{C59BB080-786F-4981-B1A5-1F10A636F8F9}" dt="2018-11-05T13:34:32.966" v="1447" actId="478"/>
          <ac:picMkLst>
            <pc:docMk/>
            <pc:sldMk cId="3392292290" sldId="1257"/>
            <ac:picMk id="2" creationId="{145F58E3-5FD3-4534-A300-F2D5BF63D8DE}"/>
          </ac:picMkLst>
        </pc:picChg>
      </pc:sldChg>
      <pc:sldChg chg="modSp add">
        <pc:chgData name="Vincent Fredon" userId="6fc2d476-ae68-47a0-8d02-36064174430a" providerId="ADAL" clId="{C59BB080-786F-4981-B1A5-1F10A636F8F9}" dt="2018-11-05T13:34:55.166" v="1493" actId="20577"/>
        <pc:sldMkLst>
          <pc:docMk/>
          <pc:sldMk cId="1643022880" sldId="1258"/>
        </pc:sldMkLst>
        <pc:spChg chg="mod">
          <ac:chgData name="Vincent Fredon" userId="6fc2d476-ae68-47a0-8d02-36064174430a" providerId="ADAL" clId="{C59BB080-786F-4981-B1A5-1F10A636F8F9}" dt="2018-11-05T13:34:55.166" v="1493" actId="20577"/>
          <ac:spMkLst>
            <pc:docMk/>
            <pc:sldMk cId="1643022880" sldId="1258"/>
            <ac:spMk id="8" creationId="{00000000-0000-0000-0000-000000000000}"/>
          </ac:spMkLst>
        </pc:spChg>
      </pc:sldChg>
      <pc:sldChg chg="modSp add">
        <pc:chgData name="Vincent Fredon" userId="6fc2d476-ae68-47a0-8d02-36064174430a" providerId="ADAL" clId="{C59BB080-786F-4981-B1A5-1F10A636F8F9}" dt="2018-11-05T13:35:44.001" v="1556" actId="20577"/>
        <pc:sldMkLst>
          <pc:docMk/>
          <pc:sldMk cId="3841750825" sldId="1259"/>
        </pc:sldMkLst>
        <pc:spChg chg="mod">
          <ac:chgData name="Vincent Fredon" userId="6fc2d476-ae68-47a0-8d02-36064174430a" providerId="ADAL" clId="{C59BB080-786F-4981-B1A5-1F10A636F8F9}" dt="2018-11-05T13:35:44.001" v="1556" actId="20577"/>
          <ac:spMkLst>
            <pc:docMk/>
            <pc:sldMk cId="3841750825" sldId="1259"/>
            <ac:spMk id="3" creationId="{00000000-0000-0000-0000-000000000000}"/>
          </ac:spMkLst>
        </pc:spChg>
      </pc:sldChg>
      <pc:sldChg chg="addSp delSp modSp add delAnim modAnim">
        <pc:chgData name="Vincent Fredon" userId="6fc2d476-ae68-47a0-8d02-36064174430a" providerId="ADAL" clId="{C59BB080-786F-4981-B1A5-1F10A636F8F9}" dt="2018-11-05T13:52:55.426" v="1637" actId="1076"/>
        <pc:sldMkLst>
          <pc:docMk/>
          <pc:sldMk cId="3604331736" sldId="1260"/>
        </pc:sldMkLst>
        <pc:spChg chg="mod">
          <ac:chgData name="Vincent Fredon" userId="6fc2d476-ae68-47a0-8d02-36064174430a" providerId="ADAL" clId="{C59BB080-786F-4981-B1A5-1F10A636F8F9}" dt="2018-11-05T13:42:49.275" v="1573" actId="20577"/>
          <ac:spMkLst>
            <pc:docMk/>
            <pc:sldMk cId="3604331736" sldId="1260"/>
            <ac:spMk id="8" creationId="{00000000-0000-0000-0000-000000000000}"/>
          </ac:spMkLst>
        </pc:spChg>
        <pc:spChg chg="mod">
          <ac:chgData name="Vincent Fredon" userId="6fc2d476-ae68-47a0-8d02-36064174430a" providerId="ADAL" clId="{C59BB080-786F-4981-B1A5-1F10A636F8F9}" dt="2018-11-05T13:43:24.006" v="1616" actId="313"/>
          <ac:spMkLst>
            <pc:docMk/>
            <pc:sldMk cId="3604331736" sldId="1260"/>
            <ac:spMk id="9" creationId="{00000000-0000-0000-0000-000000000000}"/>
          </ac:spMkLst>
        </pc:spChg>
        <pc:picChg chg="del">
          <ac:chgData name="Vincent Fredon" userId="6fc2d476-ae68-47a0-8d02-36064174430a" providerId="ADAL" clId="{C59BB080-786F-4981-B1A5-1F10A636F8F9}" dt="2018-11-05T13:45:58.439" v="1617" actId="478"/>
          <ac:picMkLst>
            <pc:docMk/>
            <pc:sldMk cId="3604331736" sldId="1260"/>
            <ac:picMk id="2" creationId="{0887E788-4258-4E09-8422-1B05A2779DE6}"/>
          </ac:picMkLst>
        </pc:picChg>
        <pc:picChg chg="add mod">
          <ac:chgData name="Vincent Fredon" userId="6fc2d476-ae68-47a0-8d02-36064174430a" providerId="ADAL" clId="{C59BB080-786F-4981-B1A5-1F10A636F8F9}" dt="2018-11-05T13:52:55.426" v="1637" actId="1076"/>
          <ac:picMkLst>
            <pc:docMk/>
            <pc:sldMk cId="3604331736" sldId="1260"/>
            <ac:picMk id="3" creationId="{9F06A668-E744-4A42-96F2-7C3E39CF2DDC}"/>
          </ac:picMkLst>
        </pc:picChg>
      </pc:sldChg>
      <pc:sldMasterChg chg="delSldLayout">
        <pc:chgData name="Vincent Fredon" userId="6fc2d476-ae68-47a0-8d02-36064174430a" providerId="ADAL" clId="{C59BB080-786F-4981-B1A5-1F10A636F8F9}" dt="2018-11-05T13:35:19.382" v="1523" actId="2696"/>
        <pc:sldMasterMkLst>
          <pc:docMk/>
          <pc:sldMasterMk cId="3573082768" sldId="2147483660"/>
        </pc:sldMasterMkLst>
        <pc:sldLayoutChg chg="del">
          <pc:chgData name="Vincent Fredon" userId="6fc2d476-ae68-47a0-8d02-36064174430a" providerId="ADAL" clId="{C59BB080-786F-4981-B1A5-1F10A636F8F9}" dt="2018-11-05T13:35:19.382" v="1523" actId="2696"/>
          <pc:sldLayoutMkLst>
            <pc:docMk/>
            <pc:sldMasterMk cId="3573082768" sldId="2147483660"/>
            <pc:sldLayoutMk cId="1356938994" sldId="21474836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charset="0"/>
                <a:cs typeface="Arial" charset="0"/>
              </a:defRPr>
            </a:lvl1pPr>
          </a:lstStyle>
          <a:p>
            <a:fld id="{4AA9FAFC-2319-504C-A7E6-C27BB7BBEBBC}" type="datetimeFigureOut">
              <a:rPr lang="mr-IN"/>
              <a:pPr/>
              <a:t>21-01-2019</a:t>
            </a:fld>
            <a:endParaRPr lang="mr-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charset="0"/>
              </a:defRPr>
            </a:lvl1pPr>
          </a:lstStyle>
          <a:p>
            <a:fld id="{8E2C8280-5F62-3D48-BBB9-576BF0EE92F4}" type="slidenum">
              <a:rPr lang="uk-UA"/>
              <a:pPr/>
              <a:t>‹#›</a:t>
            </a:fld>
            <a:endParaRPr lang="uk-UA"/>
          </a:p>
        </p:txBody>
      </p:sp>
    </p:spTree>
    <p:extLst>
      <p:ext uri="{BB962C8B-B14F-4D97-AF65-F5344CB8AC3E}">
        <p14:creationId xmlns:p14="http://schemas.microsoft.com/office/powerpoint/2010/main" val="866889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charset="0"/>
        <a:ea typeface="+mn-ea"/>
        <a:cs typeface="+mn-cs"/>
      </a:defRPr>
    </a:lvl1pPr>
    <a:lvl2pPr marL="457200" algn="l" defTabSz="914400" rtl="0" eaLnBrk="1" latinLnBrk="0" hangingPunct="1">
      <a:defRPr sz="1200" b="0" i="0" kern="1200">
        <a:solidFill>
          <a:schemeClr val="tx1"/>
        </a:solidFill>
        <a:latin typeface="Arial" charset="0"/>
        <a:ea typeface="+mn-ea"/>
        <a:cs typeface="+mn-cs"/>
      </a:defRPr>
    </a:lvl2pPr>
    <a:lvl3pPr marL="914400" algn="l" defTabSz="914400" rtl="0" eaLnBrk="1" latinLnBrk="0" hangingPunct="1">
      <a:defRPr sz="1200" b="0" i="0" kern="1200">
        <a:solidFill>
          <a:schemeClr val="tx1"/>
        </a:solidFill>
        <a:latin typeface="Arial" charset="0"/>
        <a:ea typeface="+mn-ea"/>
        <a:cs typeface="+mn-cs"/>
      </a:defRPr>
    </a:lvl3pPr>
    <a:lvl4pPr marL="1371600" algn="l" defTabSz="914400" rtl="0" eaLnBrk="1" latinLnBrk="0" hangingPunct="1">
      <a:defRPr sz="1200" b="0" i="0" kern="1200">
        <a:solidFill>
          <a:schemeClr val="tx1"/>
        </a:solidFill>
        <a:latin typeface="Arial" charset="0"/>
        <a:ea typeface="+mn-ea"/>
        <a:cs typeface="+mn-cs"/>
      </a:defRPr>
    </a:lvl4pPr>
    <a:lvl5pPr marL="1828800" algn="l" defTabSz="914400" rtl="0" eaLnBrk="1" latinLnBrk="0" hangingPunct="1">
      <a:defRPr sz="1200" b="0" i="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2</a:t>
            </a:fld>
            <a:endParaRPr lang="en-US" dirty="0"/>
          </a:p>
        </p:txBody>
      </p:sp>
    </p:spTree>
    <p:extLst>
      <p:ext uri="{BB962C8B-B14F-4D97-AF65-F5344CB8AC3E}">
        <p14:creationId xmlns:p14="http://schemas.microsoft.com/office/powerpoint/2010/main" val="234899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3</a:t>
            </a:fld>
            <a:endParaRPr lang="en-US" dirty="0"/>
          </a:p>
        </p:txBody>
      </p:sp>
    </p:spTree>
    <p:extLst>
      <p:ext uri="{BB962C8B-B14F-4D97-AF65-F5344CB8AC3E}">
        <p14:creationId xmlns:p14="http://schemas.microsoft.com/office/powerpoint/2010/main" val="52830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4</a:t>
            </a:fld>
            <a:endParaRPr lang="en-US" dirty="0"/>
          </a:p>
        </p:txBody>
      </p:sp>
    </p:spTree>
    <p:extLst>
      <p:ext uri="{BB962C8B-B14F-4D97-AF65-F5344CB8AC3E}">
        <p14:creationId xmlns:p14="http://schemas.microsoft.com/office/powerpoint/2010/main" val="89017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5</a:t>
            </a:fld>
            <a:endParaRPr lang="en-US" dirty="0"/>
          </a:p>
        </p:txBody>
      </p:sp>
    </p:spTree>
    <p:extLst>
      <p:ext uri="{BB962C8B-B14F-4D97-AF65-F5344CB8AC3E}">
        <p14:creationId xmlns:p14="http://schemas.microsoft.com/office/powerpoint/2010/main" val="261108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6</a:t>
            </a:fld>
            <a:endParaRPr lang="en-US" dirty="0"/>
          </a:p>
        </p:txBody>
      </p:sp>
    </p:spTree>
    <p:extLst>
      <p:ext uri="{BB962C8B-B14F-4D97-AF65-F5344CB8AC3E}">
        <p14:creationId xmlns:p14="http://schemas.microsoft.com/office/powerpoint/2010/main" val="3337436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7</a:t>
            </a:fld>
            <a:endParaRPr lang="en-US" dirty="0"/>
          </a:p>
        </p:txBody>
      </p:sp>
    </p:spTree>
    <p:extLst>
      <p:ext uri="{BB962C8B-B14F-4D97-AF65-F5344CB8AC3E}">
        <p14:creationId xmlns:p14="http://schemas.microsoft.com/office/powerpoint/2010/main" val="1365438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28688" y="1787525"/>
            <a:ext cx="7439025" cy="41846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CFBA066-532B-432A-9CF9-2E02370A0DD7}" type="slidenum">
              <a:rPr lang="en-US" smtClean="0"/>
              <a:pPr/>
              <a:t>8</a:t>
            </a:fld>
            <a:endParaRPr lang="en-US" dirty="0"/>
          </a:p>
        </p:txBody>
      </p:sp>
    </p:spTree>
    <p:extLst>
      <p:ext uri="{BB962C8B-B14F-4D97-AF65-F5344CB8AC3E}">
        <p14:creationId xmlns:p14="http://schemas.microsoft.com/office/powerpoint/2010/main" val="3771401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A">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9" name="Freeform 28"/>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a:t>Title slide option A: </a:t>
            </a:r>
            <a:br>
              <a:rPr lang="en-US"/>
            </a:br>
            <a:r>
              <a:rPr lang="en-US"/>
              <a:t>Main title can extend over one or two lines</a:t>
            </a:r>
          </a:p>
        </p:txBody>
      </p:sp>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a:t>Presenter Title | @socialmedia</a:t>
            </a:r>
          </a:p>
        </p:txBody>
      </p:sp>
      <p:sp>
        <p:nvSpPr>
          <p:cNvPr id="9" name="TextBox 8"/>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a:solidFill>
                  <a:schemeClr val="bg2"/>
                </a:solidFill>
              </a:rPr>
              <a:t>© 2018 Autodesk, Inc.</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24291"/>
            <a:ext cx="1295400" cy="220071"/>
          </a:xfrm>
          <a:prstGeom prst="rect">
            <a:avLst/>
          </a:prstGeom>
        </p:spPr>
      </p:pic>
    </p:spTree>
    <p:extLst>
      <p:ext uri="{BB962C8B-B14F-4D97-AF65-F5344CB8AC3E}">
        <p14:creationId xmlns:p14="http://schemas.microsoft.com/office/powerpoint/2010/main" val="2101905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p:spPr>
        <p:txBody>
          <a:bodyPr anchor="ctr"/>
          <a:lstStyle>
            <a:lvl1pPr marL="0" indent="0" algn="ctr">
              <a:buNone/>
              <a:defRPr/>
            </a:lvl1pPr>
          </a:lstStyle>
          <a:p>
            <a:endParaRPr lang="en-US"/>
          </a:p>
        </p:txBody>
      </p:sp>
      <p:sp>
        <p:nvSpPr>
          <p:cNvPr id="2" name="Title 1"/>
          <p:cNvSpPr>
            <a:spLocks noGrp="1"/>
          </p:cNvSpPr>
          <p:nvPr>
            <p:ph type="title" hasCustomPrompt="1"/>
          </p:nvPr>
        </p:nvSpPr>
        <p:spPr>
          <a:xfrm>
            <a:off x="152400" y="4857750"/>
            <a:ext cx="6400800" cy="152400"/>
          </a:xfrm>
        </p:spPr>
        <p:txBody>
          <a:bodyPr anchor="b"/>
          <a:lstStyle>
            <a:lvl1pPr>
              <a:spcBef>
                <a:spcPts val="0"/>
              </a:spcBef>
              <a:defRPr lang="en-US" sz="900" b="0" i="0" dirty="0">
                <a:solidFill>
                  <a:schemeClr val="tx1"/>
                </a:solidFill>
                <a:latin typeface="Arial" charset="0"/>
                <a:ea typeface="+mn-ea"/>
                <a:cs typeface="Arial" charset="0"/>
              </a:defRPr>
            </a:lvl1pPr>
          </a:lstStyle>
          <a:p>
            <a:pPr marL="0" lvl="0" indent="0">
              <a:spcBef>
                <a:spcPts val="750"/>
              </a:spcBef>
              <a:buFont typeface="Arial" panose="020B0604020202020204" pitchFamily="34" charset="0"/>
            </a:pPr>
            <a:r>
              <a:rPr lang="en-US"/>
              <a:t>Replace this copy with image credit when applicable.</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086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828800" y="1504950"/>
            <a:ext cx="5486400" cy="1682480"/>
          </a:xfrm>
          <a:prstGeom prst="rect">
            <a:avLst/>
          </a:prstGeom>
        </p:spPr>
      </p:pic>
      <p:sp>
        <p:nvSpPr>
          <p:cNvPr id="6" name="TextBox 5"/>
          <p:cNvSpPr txBox="1"/>
          <p:nvPr userDrawn="1"/>
        </p:nvSpPr>
        <p:spPr>
          <a:xfrm>
            <a:off x="152400" y="4705350"/>
            <a:ext cx="8839202" cy="304800"/>
          </a:xfrm>
          <a:prstGeom prst="rect">
            <a:avLst/>
          </a:prstGeom>
          <a:noFill/>
        </p:spPr>
        <p:txBody>
          <a:bodyPr wrap="square" lIns="0" tIns="0" rIns="0" bIns="0" rtlCol="0" anchor="b">
            <a:noAutofit/>
          </a:bodyPr>
          <a:lstStyle/>
          <a:p>
            <a:pPr>
              <a:lnSpc>
                <a:spcPct val="90000"/>
              </a:lnSpc>
              <a:spcBef>
                <a:spcPts val="300"/>
              </a:spcBef>
            </a:pPr>
            <a:r>
              <a:rPr lang="en-US" sz="600">
                <a:solidFill>
                  <a:schemeClr val="bg2">
                    <a:lumMod val="65000"/>
                  </a:schemeClr>
                </a:solidFill>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a:lnSpc>
                <a:spcPct val="90000"/>
              </a:lnSpc>
              <a:spcBef>
                <a:spcPts val="300"/>
              </a:spcBef>
            </a:pPr>
            <a:r>
              <a:rPr lang="en-US" sz="600">
                <a:solidFill>
                  <a:schemeClr val="bg2">
                    <a:lumMod val="65000"/>
                  </a:schemeClr>
                </a:solidFill>
              </a:rPr>
              <a:t>© 2018 Autodesk. All rights reserved.</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A">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0" name="Freeform 9"/>
          <p:cNvSpPr/>
          <p:nvPr userDrawn="1"/>
        </p:nvSpPr>
        <p:spPr>
          <a:xfrm flipV="1">
            <a:off x="0" y="1200150"/>
            <a:ext cx="7385194" cy="2667000"/>
          </a:xfrm>
          <a:custGeom>
            <a:avLst/>
            <a:gdLst>
              <a:gd name="connsiteX0" fmla="*/ 0 w 7385194"/>
              <a:gd name="connsiteY0" fmla="*/ 2667000 h 2667000"/>
              <a:gd name="connsiteX1" fmla="*/ 7385194 w 7385194"/>
              <a:gd name="connsiteY1" fmla="*/ 2667000 h 2667000"/>
              <a:gd name="connsiteX2" fmla="*/ 6285274 w 7385194"/>
              <a:gd name="connsiteY2" fmla="*/ 0 h 2667000"/>
              <a:gd name="connsiteX3" fmla="*/ 0 w 7385194"/>
              <a:gd name="connsiteY3" fmla="*/ 0 h 2667000"/>
            </a:gdLst>
            <a:ahLst/>
            <a:cxnLst>
              <a:cxn ang="0">
                <a:pos x="connsiteX0" y="connsiteY0"/>
              </a:cxn>
              <a:cxn ang="0">
                <a:pos x="connsiteX1" y="connsiteY1"/>
              </a:cxn>
              <a:cxn ang="0">
                <a:pos x="connsiteX2" y="connsiteY2"/>
              </a:cxn>
              <a:cxn ang="0">
                <a:pos x="connsiteX3" y="connsiteY3"/>
              </a:cxn>
            </a:cxnLst>
            <a:rect l="l" t="t" r="r" b="b"/>
            <a:pathLst>
              <a:path w="7385194" h="2667000">
                <a:moveTo>
                  <a:pt x="0" y="2667000"/>
                </a:moveTo>
                <a:lnTo>
                  <a:pt x="7385194" y="2667000"/>
                </a:lnTo>
                <a:lnTo>
                  <a:pt x="6285274"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a:t>Section/chapter title slide option A:</a:t>
            </a:r>
            <a:br>
              <a:rPr lang="en-US"/>
            </a:br>
            <a:r>
              <a:rPr lang="en-US"/>
              <a:t>Title can extend over one or two lines</a:t>
            </a:r>
          </a:p>
        </p:txBody>
      </p:sp>
    </p:spTree>
    <p:extLst>
      <p:ext uri="{BB962C8B-B14F-4D97-AF65-F5344CB8AC3E}">
        <p14:creationId xmlns:p14="http://schemas.microsoft.com/office/powerpoint/2010/main" val="1780675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B">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Freeform 7"/>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ctrTitle" hasCustomPrompt="1"/>
          </p:nvPr>
        </p:nvSpPr>
        <p:spPr>
          <a:xfrm>
            <a:off x="457200" y="1657350"/>
            <a:ext cx="6400800" cy="685800"/>
          </a:xfrm>
        </p:spPr>
        <p:txBody>
          <a:bodyPr anchor="t"/>
          <a:lstStyle>
            <a:lvl1pPr marL="0" marR="0" indent="0" algn="l" defTabSz="685800" rtl="0" eaLnBrk="1" fontAlgn="auto" latinLnBrk="0" hangingPunct="1">
              <a:lnSpc>
                <a:spcPct val="90000"/>
              </a:lnSpc>
              <a:spcBef>
                <a:spcPct val="0"/>
              </a:spcBef>
              <a:spcAft>
                <a:spcPts val="0"/>
              </a:spcAft>
              <a:buClrTx/>
              <a:buSzTx/>
              <a:buFontTx/>
              <a:buNone/>
              <a:tabLst/>
              <a:defRPr sz="2400">
                <a:solidFill>
                  <a:schemeClr val="tx1"/>
                </a:solidFill>
              </a:defRPr>
            </a:lvl1pPr>
          </a:lstStyle>
          <a:p>
            <a:r>
              <a:rPr lang="en-US"/>
              <a:t>Title slide option B: </a:t>
            </a:r>
            <a:br>
              <a:rPr lang="en-US"/>
            </a:br>
            <a:r>
              <a:rPr lang="en-US"/>
              <a:t>Main title can extend over one or two lines</a:t>
            </a:r>
          </a:p>
        </p:txBody>
      </p:sp>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57200" y="3559662"/>
            <a:ext cx="1295400" cy="220071"/>
          </a:xfrm>
          <a:prstGeom prst="rect">
            <a:avLst/>
          </a:prstGeom>
        </p:spPr>
      </p:pic>
      <p:sp>
        <p:nvSpPr>
          <p:cNvPr id="3" name="Subtitle 2"/>
          <p:cNvSpPr>
            <a:spLocks noGrp="1"/>
          </p:cNvSpPr>
          <p:nvPr>
            <p:ph type="subTitle" idx="1" hasCustomPrompt="1"/>
          </p:nvPr>
        </p:nvSpPr>
        <p:spPr>
          <a:xfrm>
            <a:off x="457200" y="2647950"/>
            <a:ext cx="60960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Presenter Name</a:t>
            </a:r>
          </a:p>
        </p:txBody>
      </p:sp>
      <p:sp>
        <p:nvSpPr>
          <p:cNvPr id="39" name="Text Placeholder 38"/>
          <p:cNvSpPr>
            <a:spLocks noGrp="1"/>
          </p:cNvSpPr>
          <p:nvPr>
            <p:ph type="body" sz="quarter" idx="10" hasCustomPrompt="1"/>
          </p:nvPr>
        </p:nvSpPr>
        <p:spPr>
          <a:xfrm>
            <a:off x="457200" y="2952750"/>
            <a:ext cx="6096000" cy="228600"/>
          </a:xfrm>
        </p:spPr>
        <p:txBody>
          <a:bodyPr/>
          <a:lstStyle>
            <a:lvl1pPr marL="0" indent="0">
              <a:spcBef>
                <a:spcPts val="0"/>
              </a:spcBef>
              <a:buNone/>
              <a:defRPr sz="1200"/>
            </a:lvl1pPr>
          </a:lstStyle>
          <a:p>
            <a:pPr lvl="0"/>
            <a:r>
              <a:rPr lang="en-US"/>
              <a:t>Presenter Title | @socialmedia</a:t>
            </a:r>
          </a:p>
        </p:txBody>
      </p:sp>
      <p:sp>
        <p:nvSpPr>
          <p:cNvPr id="12" name="TextBox 11"/>
          <p:cNvSpPr txBox="1"/>
          <p:nvPr userDrawn="1"/>
        </p:nvSpPr>
        <p:spPr>
          <a:xfrm>
            <a:off x="152400" y="4857750"/>
            <a:ext cx="1295400" cy="152400"/>
          </a:xfrm>
          <a:prstGeom prst="rect">
            <a:avLst/>
          </a:prstGeom>
          <a:noFill/>
        </p:spPr>
        <p:txBody>
          <a:bodyPr wrap="none" lIns="0" tIns="0" rIns="0" bIns="0" rtlCol="0" anchor="b">
            <a:noAutofit/>
          </a:bodyPr>
          <a:lstStyle/>
          <a:p>
            <a:pPr>
              <a:lnSpc>
                <a:spcPct val="90000"/>
              </a:lnSpc>
            </a:pPr>
            <a:r>
              <a:rPr lang="sk-SK" sz="700">
                <a:solidFill>
                  <a:schemeClr val="bg2">
                    <a:lumMod val="65000"/>
                  </a:schemeClr>
                </a:solidFill>
              </a:rPr>
              <a:t>© 2018 Autodesk, Inc.</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B">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Freeform 4"/>
          <p:cNvSpPr/>
          <p:nvPr userDrawn="1"/>
        </p:nvSpPr>
        <p:spPr>
          <a:xfrm flipV="1">
            <a:off x="0" y="0"/>
            <a:ext cx="7880158" cy="5143500"/>
          </a:xfrm>
          <a:custGeom>
            <a:avLst/>
            <a:gdLst>
              <a:gd name="connsiteX0" fmla="*/ 0 w 7880158"/>
              <a:gd name="connsiteY0" fmla="*/ 5143500 h 5143500"/>
              <a:gd name="connsiteX1" fmla="*/ 7880158 w 7880158"/>
              <a:gd name="connsiteY1" fmla="*/ 5143500 h 5143500"/>
              <a:gd name="connsiteX2" fmla="*/ 5758883 w 7880158"/>
              <a:gd name="connsiteY2" fmla="*/ 0 h 5143500"/>
              <a:gd name="connsiteX3" fmla="*/ 0 w 7880158"/>
              <a:gd name="connsiteY3" fmla="*/ 0 h 5143500"/>
            </a:gdLst>
            <a:ahLst/>
            <a:cxnLst>
              <a:cxn ang="0">
                <a:pos x="connsiteX0" y="connsiteY0"/>
              </a:cxn>
              <a:cxn ang="0">
                <a:pos x="connsiteX1" y="connsiteY1"/>
              </a:cxn>
              <a:cxn ang="0">
                <a:pos x="connsiteX2" y="connsiteY2"/>
              </a:cxn>
              <a:cxn ang="0">
                <a:pos x="connsiteX3" y="connsiteY3"/>
              </a:cxn>
            </a:cxnLst>
            <a:rect l="l" t="t" r="r" b="b"/>
            <a:pathLst>
              <a:path w="7880158" h="5143500">
                <a:moveTo>
                  <a:pt x="0" y="5143500"/>
                </a:moveTo>
                <a:lnTo>
                  <a:pt x="7880158" y="5143500"/>
                </a:lnTo>
                <a:lnTo>
                  <a:pt x="5758883" y="0"/>
                </a:lnTo>
                <a:lnTo>
                  <a:pt x="0" y="0"/>
                </a:lnTo>
                <a:close/>
              </a:path>
            </a:pathLst>
          </a:cu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Arial" charset="0"/>
            </a:endParaRPr>
          </a:p>
        </p:txBody>
      </p:sp>
      <p:sp>
        <p:nvSpPr>
          <p:cNvPr id="2" name="Title 1"/>
          <p:cNvSpPr>
            <a:spLocks noGrp="1"/>
          </p:cNvSpPr>
          <p:nvPr>
            <p:ph type="title" hasCustomPrompt="1"/>
          </p:nvPr>
        </p:nvSpPr>
        <p:spPr>
          <a:xfrm>
            <a:off x="457200" y="2114550"/>
            <a:ext cx="6248400" cy="685800"/>
          </a:xfrm>
        </p:spPr>
        <p:txBody>
          <a:bodyPr vert="horz" lIns="0" tIns="0" rIns="0" bIns="0" rtlCol="0" anchor="t">
            <a:noAutofit/>
          </a:bodyPr>
          <a:lstStyle>
            <a:lvl1pPr>
              <a:defRPr lang="en-US" sz="2400" dirty="0">
                <a:solidFill>
                  <a:schemeClr val="tx1"/>
                </a:solidFill>
              </a:defRPr>
            </a:lvl1pPr>
          </a:lstStyle>
          <a:p>
            <a:pPr marL="0" marR="0" lvl="0" indent="0" fontAlgn="auto">
              <a:spcAft>
                <a:spcPts val="0"/>
              </a:spcAft>
              <a:buClrTx/>
              <a:buSzTx/>
              <a:buFontTx/>
              <a:tabLst/>
            </a:pPr>
            <a:r>
              <a:rPr lang="en-US"/>
              <a:t>Section/chapter title slide option B:</a:t>
            </a:r>
            <a:br>
              <a:rPr lang="en-US"/>
            </a:br>
            <a:r>
              <a:rPr lang="en-US"/>
              <a:t>Title can extend over one or two lines</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782913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244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a:t>Subtitle if needed</a:t>
            </a:r>
          </a:p>
        </p:txBody>
      </p:sp>
    </p:spTree>
    <p:extLst>
      <p:ext uri="{BB962C8B-B14F-4D97-AF65-F5344CB8AC3E}">
        <p14:creationId xmlns:p14="http://schemas.microsoft.com/office/powerpoint/2010/main" val="187233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123950"/>
            <a:ext cx="4114800" cy="3886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0" hasCustomPrompt="1"/>
          </p:nvPr>
        </p:nvSpPr>
        <p:spPr>
          <a:xfrm>
            <a:off x="304800" y="742950"/>
            <a:ext cx="8534400" cy="304800"/>
          </a:xfrm>
        </p:spPr>
        <p:txBody>
          <a:bodyPr/>
          <a:lstStyle>
            <a:lvl1pPr marL="0" marR="0" indent="0" algn="l" defTabSz="685800" rtl="0" eaLnBrk="1" fontAlgn="auto" latinLnBrk="0" hangingPunct="1">
              <a:lnSpc>
                <a:spcPct val="90000"/>
              </a:lnSpc>
              <a:spcBef>
                <a:spcPts val="0"/>
              </a:spcBef>
              <a:spcAft>
                <a:spcPts val="0"/>
              </a:spcAft>
              <a:buClr>
                <a:schemeClr val="tx2"/>
              </a:buClr>
              <a:buSzTx/>
              <a:buFont typeface="Wingdings" charset="2"/>
              <a:buNone/>
              <a:tabLst/>
              <a:defRPr sz="1600" b="1">
                <a:solidFill>
                  <a:schemeClr val="bg2">
                    <a:lumMod val="50000"/>
                  </a:schemeClr>
                </a:solidFill>
              </a:defRPr>
            </a:lvl1pPr>
          </a:lstStyle>
          <a:p>
            <a:pPr marL="0" marR="0" lvl="0" indent="0" algn="l" defTabSz="685800" rtl="0" eaLnBrk="1" fontAlgn="auto" latinLnBrk="0" hangingPunct="1">
              <a:lnSpc>
                <a:spcPct val="90000"/>
              </a:lnSpc>
              <a:spcBef>
                <a:spcPts val="0"/>
              </a:spcBef>
              <a:spcAft>
                <a:spcPts val="0"/>
              </a:spcAft>
              <a:buClr>
                <a:schemeClr val="tx2"/>
              </a:buClr>
              <a:buSzTx/>
              <a:buFont typeface="Wingdings" charset="2"/>
              <a:buNone/>
              <a:tabLst/>
              <a:defRPr/>
            </a:pPr>
            <a:r>
              <a:rPr lang="en-US" dirty="0"/>
              <a:t>Subtitle if needed</a:t>
            </a:r>
          </a:p>
        </p:txBody>
      </p:sp>
      <p:sp>
        <p:nvSpPr>
          <p:cNvPr id="6" name="Picture Placeholder 5"/>
          <p:cNvSpPr>
            <a:spLocks noGrp="1"/>
          </p:cNvSpPr>
          <p:nvPr>
            <p:ph type="pic" sz="quarter" idx="11"/>
          </p:nvPr>
        </p:nvSpPr>
        <p:spPr>
          <a:xfrm>
            <a:off x="4724400" y="1123950"/>
            <a:ext cx="4114800" cy="3657600"/>
          </a:xfrm>
        </p:spPr>
        <p:txBody>
          <a:bodyPr anchor="ctr"/>
          <a:lstStyle>
            <a:lvl1pPr marL="0" indent="0" algn="ctr">
              <a:buFontTx/>
              <a:buNone/>
              <a:defRPr/>
            </a:lvl1pPr>
          </a:lstStyle>
          <a:p>
            <a:endParaRPr lang="en-US"/>
          </a:p>
        </p:txBody>
      </p:sp>
      <p:sp>
        <p:nvSpPr>
          <p:cNvPr id="9" name="Text Placeholder 8"/>
          <p:cNvSpPr>
            <a:spLocks noGrp="1"/>
          </p:cNvSpPr>
          <p:nvPr>
            <p:ph type="body" sz="quarter" idx="12" hasCustomPrompt="1"/>
          </p:nvPr>
        </p:nvSpPr>
        <p:spPr>
          <a:xfrm>
            <a:off x="4724400" y="4857750"/>
            <a:ext cx="4114800" cy="152400"/>
          </a:xfrm>
        </p:spPr>
        <p:txBody>
          <a:bodyPr/>
          <a:lstStyle>
            <a:lvl1pPr marL="0" indent="0">
              <a:spcBef>
                <a:spcPts val="0"/>
              </a:spcBef>
              <a:buNone/>
              <a:defRPr sz="900">
                <a:solidFill>
                  <a:schemeClr val="tx1"/>
                </a:solidFill>
              </a:defRPr>
            </a:lvl1pPr>
          </a:lstStyle>
          <a:p>
            <a:pPr lvl="0"/>
            <a:r>
              <a:rPr lang="en-US"/>
              <a:t>Photo credit</a:t>
            </a:r>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7"/>
          <p:cNvSpPr>
            <a:spLocks noGrp="1"/>
          </p:cNvSpPr>
          <p:nvPr>
            <p:ph type="body" sz="quarter" idx="10" hasCustomPrompt="1"/>
          </p:nvPr>
        </p:nvSpPr>
        <p:spPr>
          <a:xfrm>
            <a:off x="304800" y="742950"/>
            <a:ext cx="8534400" cy="304800"/>
          </a:xfrm>
        </p:spPr>
        <p:txBody>
          <a:bodyPr/>
          <a:lstStyle>
            <a:lvl1pPr marL="0" indent="0">
              <a:spcBef>
                <a:spcPts val="0"/>
              </a:spcBef>
              <a:buNone/>
              <a:defRPr sz="1600" b="1">
                <a:solidFill>
                  <a:schemeClr val="bg2">
                    <a:lumMod val="50000"/>
                  </a:schemeClr>
                </a:solidFill>
              </a:defRPr>
            </a:lvl1pPr>
          </a:lstStyle>
          <a:p>
            <a:pPr lvl="0"/>
            <a:r>
              <a:rPr lang="en-US" dirty="0"/>
              <a:t>Subtitle if needed</a:t>
            </a:r>
          </a:p>
        </p:txBody>
      </p:sp>
    </p:spTree>
    <p:extLst>
      <p:ext uri="{BB962C8B-B14F-4D97-AF65-F5344CB8AC3E}">
        <p14:creationId xmlns:p14="http://schemas.microsoft.com/office/powerpoint/2010/main" val="2513429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Keywo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5143500"/>
          </a:xfrm>
        </p:spPr>
        <p:txBody>
          <a:bodyPr bIns="182880" anchor="ctr"/>
          <a:lstStyle>
            <a:lvl1pPr marL="0" marR="0" indent="0" algn="ctr" defTabSz="685800" rtl="0" eaLnBrk="1" fontAlgn="auto" latinLnBrk="0" hangingPunct="1">
              <a:lnSpc>
                <a:spcPct val="90000"/>
              </a:lnSpc>
              <a:spcBef>
                <a:spcPct val="0"/>
              </a:spcBef>
              <a:spcAft>
                <a:spcPts val="0"/>
              </a:spcAft>
              <a:buClrTx/>
              <a:buSzTx/>
              <a:buFontTx/>
              <a:buNone/>
              <a:tabLst/>
              <a:defRPr sz="8000"/>
            </a:lvl1pPr>
          </a:lstStyle>
          <a:p>
            <a:r>
              <a:rPr lang="en-US"/>
              <a:t>Keyword slide</a:t>
            </a:r>
            <a:endParaRPr lang="en-US" dirty="0"/>
          </a:p>
        </p:txBody>
      </p:sp>
    </p:spTree>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85750"/>
            <a:ext cx="8534400" cy="4572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04800" y="1123950"/>
            <a:ext cx="8534400" cy="38862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308276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70" r:id="rId3"/>
    <p:sldLayoutId id="2147483671" r:id="rId4"/>
    <p:sldLayoutId id="2147483662" r:id="rId5"/>
    <p:sldLayoutId id="2147483664" r:id="rId6"/>
    <p:sldLayoutId id="2147483672" r:id="rId7"/>
    <p:sldLayoutId id="2147483666" r:id="rId8"/>
    <p:sldLayoutId id="2147483673" r:id="rId9"/>
    <p:sldLayoutId id="2147483674" r:id="rId10"/>
    <p:sldLayoutId id="2147483667" r:id="rId11"/>
    <p:sldLayoutId id="2147483675" r:id="rId1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6858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30188" indent="-230188" algn="l" defTabSz="685800" rtl="0" eaLnBrk="1" latinLnBrk="0" hangingPunct="1">
        <a:lnSpc>
          <a:spcPct val="90000"/>
        </a:lnSpc>
        <a:spcBef>
          <a:spcPts val="1800"/>
        </a:spcBef>
        <a:buClr>
          <a:schemeClr val="tx2"/>
        </a:buClr>
        <a:buFont typeface="Wingdings" charset="2"/>
        <a:buChar char="§"/>
        <a:tabLst/>
        <a:defRPr sz="1600" kern="1200">
          <a:solidFill>
            <a:schemeClr val="tx1"/>
          </a:solidFill>
          <a:latin typeface="+mn-lt"/>
          <a:ea typeface="+mn-ea"/>
          <a:cs typeface="+mn-cs"/>
        </a:defRPr>
      </a:lvl1pPr>
      <a:lvl2pPr marL="5762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2pPr>
      <a:lvl3pPr marL="9144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3pPr>
      <a:lvl4pPr marL="1262063" indent="-233363"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4pPr>
      <a:lvl5pPr marL="1600200" indent="-228600" algn="l" defTabSz="685800" rtl="0" eaLnBrk="1" latinLnBrk="0" hangingPunct="1">
        <a:lnSpc>
          <a:spcPct val="90000"/>
        </a:lnSpc>
        <a:spcBef>
          <a:spcPts val="600"/>
        </a:spcBef>
        <a:buClr>
          <a:schemeClr val="tx2"/>
        </a:buClr>
        <a:buFont typeface="Wingdings" charset="2"/>
        <a:buChar char="§"/>
        <a:tabLst/>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708"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civilfrance.typepad.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4400" y="2266949"/>
            <a:ext cx="6937200" cy="381001"/>
          </a:xfrm>
        </p:spPr>
        <p:txBody>
          <a:bodyPr/>
          <a:lstStyle/>
          <a:p>
            <a:r>
              <a:rPr lang="fr-FR" dirty="0"/>
              <a:t>Autodesk BIM solutions &amp; </a:t>
            </a:r>
            <a:r>
              <a:rPr lang="fr-FR" dirty="0" err="1"/>
              <a:t>Geotechnical</a:t>
            </a:r>
            <a:r>
              <a:rPr lang="fr-FR" dirty="0"/>
              <a:t> data</a:t>
            </a:r>
            <a:endParaRPr lang="en-US" dirty="0"/>
          </a:p>
        </p:txBody>
      </p:sp>
      <p:sp>
        <p:nvSpPr>
          <p:cNvPr id="3" name="Subtitle 2"/>
          <p:cNvSpPr>
            <a:spLocks noGrp="1"/>
          </p:cNvSpPr>
          <p:nvPr>
            <p:ph type="subTitle" idx="1"/>
          </p:nvPr>
        </p:nvSpPr>
        <p:spPr>
          <a:xfrm>
            <a:off x="284400" y="2876550"/>
            <a:ext cx="6096000" cy="304800"/>
          </a:xfrm>
        </p:spPr>
        <p:txBody>
          <a:bodyPr/>
          <a:lstStyle/>
          <a:p>
            <a:r>
              <a:rPr lang="en-US" dirty="0"/>
              <a:t>Vincent Fredon</a:t>
            </a:r>
          </a:p>
        </p:txBody>
      </p:sp>
      <p:sp>
        <p:nvSpPr>
          <p:cNvPr id="7" name="Text Placeholder 6"/>
          <p:cNvSpPr>
            <a:spLocks noGrp="1"/>
          </p:cNvSpPr>
          <p:nvPr>
            <p:ph type="body" sz="quarter" idx="10"/>
          </p:nvPr>
        </p:nvSpPr>
        <p:spPr>
          <a:xfrm>
            <a:off x="284400" y="3181350"/>
            <a:ext cx="6096000" cy="228600"/>
          </a:xfrm>
        </p:spPr>
        <p:txBody>
          <a:bodyPr/>
          <a:lstStyle/>
          <a:p>
            <a:r>
              <a:rPr lang="en-US" dirty="0"/>
              <a:t>Technical Sales Specialist | Blog </a:t>
            </a:r>
            <a:r>
              <a:rPr lang="en-US" b="1" dirty="0"/>
              <a:t>Civil Made in France </a:t>
            </a:r>
            <a:r>
              <a:rPr lang="en-US" dirty="0">
                <a:hlinkClick r:id="rId2"/>
              </a:rPr>
              <a:t>http://civilfrance.typepad.com</a:t>
            </a:r>
            <a:endParaRPr lang="en-US" dirty="0"/>
          </a:p>
          <a:p>
            <a:endParaRPr lang="en-US" dirty="0"/>
          </a:p>
        </p:txBody>
      </p:sp>
      <p:sp>
        <p:nvSpPr>
          <p:cNvPr id="5" name="Title 1">
            <a:extLst>
              <a:ext uri="{FF2B5EF4-FFF2-40B4-BE49-F238E27FC236}">
                <a16:creationId xmlns:a16="http://schemas.microsoft.com/office/drawing/2014/main" id="{0BA7841A-F553-46A1-B769-6279254234E4}"/>
              </a:ext>
            </a:extLst>
          </p:cNvPr>
          <p:cNvSpPr txBox="1">
            <a:spLocks/>
          </p:cNvSpPr>
          <p:nvPr/>
        </p:nvSpPr>
        <p:spPr>
          <a:xfrm>
            <a:off x="284400" y="1370702"/>
            <a:ext cx="6937200" cy="501298"/>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tx1"/>
                </a:solidFill>
                <a:latin typeface="+mj-lt"/>
                <a:ea typeface="+mj-ea"/>
                <a:cs typeface="+mj-cs"/>
              </a:defRPr>
            </a:lvl1pPr>
          </a:lstStyle>
          <a:p>
            <a:r>
              <a:rPr lang="en-US" b="1" dirty="0"/>
              <a:t>Geotechnical Data Standardization Workshop</a:t>
            </a:r>
            <a:endParaRPr lang="en-US" dirty="0"/>
          </a:p>
        </p:txBody>
      </p:sp>
      <p:sp>
        <p:nvSpPr>
          <p:cNvPr id="6" name="Title 1">
            <a:extLst>
              <a:ext uri="{FF2B5EF4-FFF2-40B4-BE49-F238E27FC236}">
                <a16:creationId xmlns:a16="http://schemas.microsoft.com/office/drawing/2014/main" id="{A1ECE8A2-1AF5-4C4F-A81F-95A6F008785F}"/>
              </a:ext>
            </a:extLst>
          </p:cNvPr>
          <p:cNvSpPr txBox="1">
            <a:spLocks/>
          </p:cNvSpPr>
          <p:nvPr/>
        </p:nvSpPr>
        <p:spPr>
          <a:xfrm>
            <a:off x="284400" y="1733549"/>
            <a:ext cx="6937200" cy="250649"/>
          </a:xfrm>
          <a:prstGeom prst="rect">
            <a:avLst/>
          </a:prstGeom>
        </p:spPr>
        <p:txBody>
          <a:bodyPr vert="horz" lIns="0" tIns="0" rIns="0" bIns="0" rtlCol="0" anchor="t">
            <a:noAutofit/>
          </a:bodyPr>
          <a:lstStyle>
            <a:lvl1pPr marL="0" marR="0" indent="0" algn="l" defTabSz="685800" rtl="0" eaLnBrk="1" fontAlgn="auto" latinLnBrk="0" hangingPunct="1">
              <a:lnSpc>
                <a:spcPct val="90000"/>
              </a:lnSpc>
              <a:spcBef>
                <a:spcPct val="0"/>
              </a:spcBef>
              <a:spcAft>
                <a:spcPts val="0"/>
              </a:spcAft>
              <a:buClrTx/>
              <a:buSzTx/>
              <a:buFontTx/>
              <a:buNone/>
              <a:tabLst/>
              <a:defRPr sz="2400" kern="1200">
                <a:solidFill>
                  <a:schemeClr val="tx1"/>
                </a:solidFill>
                <a:latin typeface="+mj-lt"/>
                <a:ea typeface="+mj-ea"/>
                <a:cs typeface="+mj-cs"/>
              </a:defRPr>
            </a:lvl1pPr>
          </a:lstStyle>
          <a:p>
            <a:r>
              <a:rPr lang="en-US" sz="1600" i="1" dirty="0"/>
              <a:t>Paris, January 22-24</a:t>
            </a:r>
          </a:p>
        </p:txBody>
      </p:sp>
    </p:spTree>
    <p:extLst>
      <p:ext uri="{BB962C8B-B14F-4D97-AF65-F5344CB8AC3E}">
        <p14:creationId xmlns:p14="http://schemas.microsoft.com/office/powerpoint/2010/main" val="68343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hteck 65"/>
          <p:cNvSpPr/>
          <p:nvPr/>
        </p:nvSpPr>
        <p:spPr bwMode="auto">
          <a:xfrm rot="18642369">
            <a:off x="4879183" y="1935664"/>
            <a:ext cx="272719" cy="520518"/>
          </a:xfrm>
          <a:prstGeom prst="rect">
            <a:avLst/>
          </a:prstGeom>
          <a:solidFill>
            <a:schemeClr val="bg1"/>
          </a:solidFill>
          <a:ln w="25400" cap="flat" cmpd="sng" algn="ctr">
            <a:solidFill>
              <a:schemeClr val="bg1"/>
            </a:solidFill>
            <a:prstDash val="solid"/>
            <a:round/>
            <a:headEnd type="none" w="med" len="med"/>
            <a:tailEnd type="none" w="med" len="med"/>
          </a:ln>
          <a:effectLst/>
        </p:spPr>
        <p:txBody>
          <a:bodyPr vert="horz" wrap="square" lIns="51417" tIns="25708" rIns="51417" bIns="25708" numCol="1" rtlCol="0" anchor="t" anchorCtr="0" compatLnSpc="1">
            <a:prstTxWarp prst="textNoShape">
              <a:avLst/>
            </a:prstTxWarp>
          </a:bodyPr>
          <a:lstStyle/>
          <a:p>
            <a:pPr algn="ctr" defTabSz="514089"/>
            <a:endParaRPr lang="de-DE" sz="1125" dirty="0">
              <a:ln>
                <a:solidFill>
                  <a:schemeClr val="tx1"/>
                </a:solidFill>
              </a:ln>
              <a:solidFill>
                <a:schemeClr val="tx1">
                  <a:lumMod val="65000"/>
                  <a:lumOff val="35000"/>
                </a:schemeClr>
              </a:solidFill>
              <a:latin typeface="Arial" panose="020B0604020202020204" pitchFamily="34" charset="0"/>
              <a:ea typeface="ヒラギノ角ゴ Pro W3" charset="0"/>
              <a:cs typeface="Arial" panose="020B0604020202020204" pitchFamily="34" charset="0"/>
              <a:sym typeface="Gill Sans" charset="0"/>
            </a:endParaRPr>
          </a:p>
        </p:txBody>
      </p:sp>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3" name="TextBox 2"/>
          <p:cNvSpPr txBox="1"/>
          <p:nvPr/>
        </p:nvSpPr>
        <p:spPr>
          <a:xfrm>
            <a:off x="322480" y="752145"/>
            <a:ext cx="5732720" cy="307777"/>
          </a:xfrm>
          <a:prstGeom prst="rect">
            <a:avLst/>
          </a:prstGeom>
          <a:noFill/>
        </p:spPr>
        <p:txBody>
          <a:bodyPr wrap="square" lIns="0" rtlCol="0">
            <a:spAutoFit/>
          </a:bodyPr>
          <a:lstStyle/>
          <a:p>
            <a:r>
              <a:rPr lang="fr-FR" sz="1400" b="1" dirty="0" err="1">
                <a:solidFill>
                  <a:schemeClr val="bg2">
                    <a:lumMod val="50000"/>
                  </a:schemeClr>
                </a:solidFill>
              </a:rPr>
              <a:t>Geological</a:t>
            </a:r>
            <a:r>
              <a:rPr lang="fr-FR" sz="1400" b="1" dirty="0">
                <a:solidFill>
                  <a:schemeClr val="bg2">
                    <a:lumMod val="50000"/>
                  </a:schemeClr>
                </a:solidFill>
              </a:rPr>
              <a:t> data </a:t>
            </a:r>
            <a:r>
              <a:rPr lang="fr-FR" sz="1400" b="1" dirty="0" err="1">
                <a:solidFill>
                  <a:schemeClr val="bg2">
                    <a:lumMod val="50000"/>
                  </a:schemeClr>
                </a:solidFill>
              </a:rPr>
              <a:t>modelization</a:t>
            </a:r>
            <a:r>
              <a:rPr lang="fr-FR" sz="1400" b="1" dirty="0">
                <a:solidFill>
                  <a:schemeClr val="bg2">
                    <a:lumMod val="50000"/>
                  </a:schemeClr>
                </a:solidFill>
              </a:rPr>
              <a:t> for infrastructure design</a:t>
            </a:r>
            <a:endParaRPr lang="en-US" sz="1400" dirty="0">
              <a:solidFill>
                <a:schemeClr val="bg2">
                  <a:lumMod val="50000"/>
                </a:schemeClr>
              </a:solidFill>
            </a:endParaRPr>
          </a:p>
        </p:txBody>
      </p:sp>
      <p:pic>
        <p:nvPicPr>
          <p:cNvPr id="6" name="Picture 5">
            <a:extLst>
              <a:ext uri="{FF2B5EF4-FFF2-40B4-BE49-F238E27FC236}">
                <a16:creationId xmlns:a16="http://schemas.microsoft.com/office/drawing/2014/main" id="{893D0B33-DD4B-4051-9245-31A296E93ECB}"/>
              </a:ext>
            </a:extLst>
          </p:cNvPr>
          <p:cNvPicPr>
            <a:picLocks noChangeAspect="1"/>
          </p:cNvPicPr>
          <p:nvPr/>
        </p:nvPicPr>
        <p:blipFill rotWithShape="1">
          <a:blip r:embed="rId3">
            <a:extLst>
              <a:ext uri="{28A0092B-C50C-407E-A947-70E740481C1C}">
                <a14:useLocalDpi xmlns:a14="http://schemas.microsoft.com/office/drawing/2010/main" val="0"/>
              </a:ext>
            </a:extLst>
          </a:blip>
          <a:srcRect l="8977" t="38177" r="50502" b="43118"/>
          <a:stretch/>
        </p:blipFill>
        <p:spPr>
          <a:xfrm>
            <a:off x="167145" y="1230997"/>
            <a:ext cx="3557038" cy="752571"/>
          </a:xfrm>
          <a:prstGeom prst="rect">
            <a:avLst/>
          </a:prstGeom>
        </p:spPr>
      </p:pic>
      <p:pic>
        <p:nvPicPr>
          <p:cNvPr id="4" name="Picture 3">
            <a:extLst>
              <a:ext uri="{FF2B5EF4-FFF2-40B4-BE49-F238E27FC236}">
                <a16:creationId xmlns:a16="http://schemas.microsoft.com/office/drawing/2014/main" id="{6B720804-530B-4AEE-A977-71370EA5D456}"/>
              </a:ext>
            </a:extLst>
          </p:cNvPr>
          <p:cNvPicPr>
            <a:picLocks noChangeAspect="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562779" y="1641818"/>
            <a:ext cx="2320039" cy="590556"/>
          </a:xfrm>
          <a:prstGeom prst="rect">
            <a:avLst/>
          </a:prstGeom>
        </p:spPr>
      </p:pic>
      <p:pic>
        <p:nvPicPr>
          <p:cNvPr id="7" name="Picture 6">
            <a:extLst>
              <a:ext uri="{FF2B5EF4-FFF2-40B4-BE49-F238E27FC236}">
                <a16:creationId xmlns:a16="http://schemas.microsoft.com/office/drawing/2014/main" id="{55084033-A5A3-4481-9E9A-034AA9F48168}"/>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8339" y="1095313"/>
            <a:ext cx="3132959" cy="738664"/>
          </a:xfrm>
          <a:prstGeom prst="rect">
            <a:avLst/>
          </a:prstGeom>
        </p:spPr>
      </p:pic>
      <p:sp>
        <p:nvSpPr>
          <p:cNvPr id="27" name="TextBox 26">
            <a:extLst>
              <a:ext uri="{FF2B5EF4-FFF2-40B4-BE49-F238E27FC236}">
                <a16:creationId xmlns:a16="http://schemas.microsoft.com/office/drawing/2014/main" id="{630A10A3-145C-4196-824F-851C46251325}"/>
              </a:ext>
            </a:extLst>
          </p:cNvPr>
          <p:cNvSpPr txBox="1"/>
          <p:nvPr/>
        </p:nvSpPr>
        <p:spPr>
          <a:xfrm>
            <a:off x="421164" y="1897172"/>
            <a:ext cx="2746934" cy="715324"/>
          </a:xfrm>
          <a:prstGeom prst="rect">
            <a:avLst/>
          </a:prstGeom>
          <a:noFill/>
        </p:spPr>
        <p:txBody>
          <a:bodyPr wrap="square" rtlCol="0">
            <a:spAutoFit/>
          </a:bodyPr>
          <a:lstStyle/>
          <a:p>
            <a:r>
              <a:rPr lang="fr-FR" sz="1012" dirty="0">
                <a:solidFill>
                  <a:schemeClr val="bg2">
                    <a:lumMod val="50000"/>
                  </a:schemeClr>
                </a:solidFill>
              </a:rPr>
              <a:t>BIM Infrastructure </a:t>
            </a:r>
            <a:r>
              <a:rPr lang="fr-FR" sz="1012" dirty="0" err="1">
                <a:solidFill>
                  <a:schemeClr val="bg2">
                    <a:lumMod val="50000"/>
                  </a:schemeClr>
                </a:solidFill>
              </a:rPr>
              <a:t>Detailed</a:t>
            </a:r>
            <a:r>
              <a:rPr lang="fr-FR" sz="1012" dirty="0">
                <a:solidFill>
                  <a:schemeClr val="bg2">
                    <a:lumMod val="50000"/>
                  </a:schemeClr>
                </a:solidFill>
              </a:rPr>
              <a:t> Design</a:t>
            </a:r>
          </a:p>
          <a:p>
            <a:r>
              <a:rPr lang="fr-FR" sz="1012" dirty="0">
                <a:solidFill>
                  <a:schemeClr val="bg2">
                    <a:lumMod val="50000"/>
                  </a:schemeClr>
                </a:solidFill>
              </a:rPr>
              <a:t>Surfaces </a:t>
            </a:r>
            <a:r>
              <a:rPr lang="fr-FR" sz="1012" dirty="0" err="1">
                <a:solidFill>
                  <a:schemeClr val="bg2">
                    <a:lumMod val="50000"/>
                  </a:schemeClr>
                </a:solidFill>
              </a:rPr>
              <a:t>creation</a:t>
            </a:r>
            <a:r>
              <a:rPr lang="fr-FR" sz="1012" dirty="0">
                <a:solidFill>
                  <a:schemeClr val="bg2">
                    <a:lumMod val="50000"/>
                  </a:schemeClr>
                </a:solidFill>
              </a:rPr>
              <a:t> &amp; </a:t>
            </a:r>
            <a:r>
              <a:rPr lang="fr-FR" sz="1012" dirty="0" err="1">
                <a:solidFill>
                  <a:schemeClr val="bg2">
                    <a:lumMod val="50000"/>
                  </a:schemeClr>
                </a:solidFill>
              </a:rPr>
              <a:t>edition</a:t>
            </a:r>
            <a:endParaRPr lang="fr-FR" sz="1012" dirty="0">
              <a:solidFill>
                <a:schemeClr val="bg2">
                  <a:lumMod val="50000"/>
                </a:schemeClr>
              </a:solidFill>
            </a:endParaRPr>
          </a:p>
          <a:p>
            <a:r>
              <a:rPr lang="fr-FR" sz="1012" dirty="0">
                <a:solidFill>
                  <a:schemeClr val="bg2">
                    <a:lumMod val="50000"/>
                  </a:schemeClr>
                </a:solidFill>
              </a:rPr>
              <a:t>Terrain &amp; subsurfaces</a:t>
            </a:r>
          </a:p>
          <a:p>
            <a:r>
              <a:rPr lang="fr-FR" sz="1012" dirty="0" err="1">
                <a:solidFill>
                  <a:schemeClr val="bg2">
                    <a:lumMod val="50000"/>
                  </a:schemeClr>
                </a:solidFill>
              </a:rPr>
              <a:t>Earthworks</a:t>
            </a:r>
            <a:r>
              <a:rPr lang="fr-FR" sz="1012" dirty="0">
                <a:solidFill>
                  <a:schemeClr val="bg2">
                    <a:lumMod val="50000"/>
                  </a:schemeClr>
                </a:solidFill>
              </a:rPr>
              <a:t> </a:t>
            </a:r>
            <a:r>
              <a:rPr lang="fr-FR" sz="1012" dirty="0" err="1">
                <a:solidFill>
                  <a:schemeClr val="bg2">
                    <a:lumMod val="50000"/>
                  </a:schemeClr>
                </a:solidFill>
              </a:rPr>
              <a:t>optimization</a:t>
            </a:r>
            <a:endParaRPr lang="en-US" sz="1012" dirty="0">
              <a:solidFill>
                <a:schemeClr val="bg2">
                  <a:lumMod val="50000"/>
                </a:schemeClr>
              </a:solidFill>
            </a:endParaRPr>
          </a:p>
        </p:txBody>
      </p:sp>
      <p:sp>
        <p:nvSpPr>
          <p:cNvPr id="28" name="TextBox 27">
            <a:extLst>
              <a:ext uri="{FF2B5EF4-FFF2-40B4-BE49-F238E27FC236}">
                <a16:creationId xmlns:a16="http://schemas.microsoft.com/office/drawing/2014/main" id="{9136445C-8C48-47CB-8BAE-E46595AE7B31}"/>
              </a:ext>
            </a:extLst>
          </p:cNvPr>
          <p:cNvSpPr txBox="1"/>
          <p:nvPr/>
        </p:nvSpPr>
        <p:spPr>
          <a:xfrm>
            <a:off x="5905632" y="2189239"/>
            <a:ext cx="3355884" cy="559577"/>
          </a:xfrm>
          <a:prstGeom prst="rect">
            <a:avLst/>
          </a:prstGeom>
          <a:noFill/>
        </p:spPr>
        <p:txBody>
          <a:bodyPr wrap="square" rtlCol="0">
            <a:spAutoFit/>
          </a:bodyPr>
          <a:lstStyle/>
          <a:p>
            <a:r>
              <a:rPr lang="fr-FR" sz="1012" dirty="0" err="1">
                <a:solidFill>
                  <a:schemeClr val="bg2">
                    <a:lumMod val="50000"/>
                  </a:schemeClr>
                </a:solidFill>
              </a:rPr>
              <a:t>Geotechnical</a:t>
            </a:r>
            <a:r>
              <a:rPr lang="fr-FR" sz="1012" dirty="0">
                <a:solidFill>
                  <a:schemeClr val="bg2">
                    <a:lumMod val="50000"/>
                  </a:schemeClr>
                </a:solidFill>
              </a:rPr>
              <a:t> data </a:t>
            </a:r>
            <a:r>
              <a:rPr lang="fr-FR" sz="1012" dirty="0" err="1">
                <a:solidFill>
                  <a:schemeClr val="bg2">
                    <a:lumMod val="50000"/>
                  </a:schemeClr>
                </a:solidFill>
              </a:rPr>
              <a:t>managment</a:t>
            </a:r>
            <a:r>
              <a:rPr lang="fr-FR" sz="1012" dirty="0">
                <a:solidFill>
                  <a:schemeClr val="bg2">
                    <a:lumMod val="50000"/>
                  </a:schemeClr>
                </a:solidFill>
              </a:rPr>
              <a:t> for Civil 3D</a:t>
            </a:r>
          </a:p>
          <a:p>
            <a:r>
              <a:rPr lang="fr-FR" sz="1012" dirty="0" err="1">
                <a:solidFill>
                  <a:schemeClr val="bg2">
                    <a:lumMod val="50000"/>
                  </a:schemeClr>
                </a:solidFill>
              </a:rPr>
              <a:t>Boreholes</a:t>
            </a:r>
            <a:r>
              <a:rPr lang="fr-FR" sz="1012" dirty="0">
                <a:solidFill>
                  <a:schemeClr val="bg2">
                    <a:lumMod val="50000"/>
                  </a:schemeClr>
                </a:solidFill>
              </a:rPr>
              <a:t> </a:t>
            </a:r>
            <a:r>
              <a:rPr lang="fr-FR" sz="1012" dirty="0" err="1">
                <a:solidFill>
                  <a:schemeClr val="bg2">
                    <a:lumMod val="50000"/>
                  </a:schemeClr>
                </a:solidFill>
              </a:rPr>
              <a:t>modelization</a:t>
            </a:r>
            <a:endParaRPr lang="fr-FR" sz="1012" dirty="0">
              <a:solidFill>
                <a:schemeClr val="bg2">
                  <a:lumMod val="50000"/>
                </a:schemeClr>
              </a:solidFill>
            </a:endParaRPr>
          </a:p>
          <a:p>
            <a:r>
              <a:rPr lang="fr-FR" sz="1012" dirty="0" err="1">
                <a:solidFill>
                  <a:schemeClr val="bg2">
                    <a:lumMod val="50000"/>
                  </a:schemeClr>
                </a:solidFill>
              </a:rPr>
              <a:t>Easy</a:t>
            </a:r>
            <a:r>
              <a:rPr lang="fr-FR" sz="1012" dirty="0">
                <a:solidFill>
                  <a:schemeClr val="bg2">
                    <a:lumMod val="50000"/>
                  </a:schemeClr>
                </a:solidFill>
              </a:rPr>
              <a:t> </a:t>
            </a:r>
            <a:r>
              <a:rPr lang="fr-FR" sz="1012" dirty="0" err="1">
                <a:solidFill>
                  <a:schemeClr val="bg2">
                    <a:lumMod val="50000"/>
                  </a:schemeClr>
                </a:solidFill>
              </a:rPr>
              <a:t>creation</a:t>
            </a:r>
            <a:r>
              <a:rPr lang="fr-FR" sz="1012" dirty="0">
                <a:solidFill>
                  <a:schemeClr val="bg2">
                    <a:lumMod val="50000"/>
                  </a:schemeClr>
                </a:solidFill>
              </a:rPr>
              <a:t> of </a:t>
            </a:r>
            <a:r>
              <a:rPr lang="fr-FR" sz="1012" dirty="0" err="1">
                <a:solidFill>
                  <a:schemeClr val="bg2">
                    <a:lumMod val="50000"/>
                  </a:schemeClr>
                </a:solidFill>
              </a:rPr>
              <a:t>geology</a:t>
            </a:r>
            <a:r>
              <a:rPr lang="fr-FR" sz="1012" dirty="0">
                <a:solidFill>
                  <a:schemeClr val="bg2">
                    <a:lumMod val="50000"/>
                  </a:schemeClr>
                </a:solidFill>
              </a:rPr>
              <a:t> </a:t>
            </a:r>
            <a:r>
              <a:rPr lang="fr-FR" sz="1012" dirty="0" err="1">
                <a:solidFill>
                  <a:schemeClr val="bg2">
                    <a:lumMod val="50000"/>
                  </a:schemeClr>
                </a:solidFill>
              </a:rPr>
              <a:t>strata</a:t>
            </a:r>
            <a:r>
              <a:rPr lang="fr-FR" sz="1012" dirty="0">
                <a:solidFill>
                  <a:schemeClr val="bg2">
                    <a:lumMod val="50000"/>
                  </a:schemeClr>
                </a:solidFill>
              </a:rPr>
              <a:t> Civil 3D surfaces</a:t>
            </a:r>
            <a:endParaRPr lang="en-US" sz="1012" dirty="0">
              <a:solidFill>
                <a:schemeClr val="bg2">
                  <a:lumMod val="50000"/>
                </a:schemeClr>
              </a:solidFill>
            </a:endParaRPr>
          </a:p>
        </p:txBody>
      </p:sp>
      <p:sp>
        <p:nvSpPr>
          <p:cNvPr id="15" name="TextBox 14">
            <a:extLst>
              <a:ext uri="{FF2B5EF4-FFF2-40B4-BE49-F238E27FC236}">
                <a16:creationId xmlns:a16="http://schemas.microsoft.com/office/drawing/2014/main" id="{B2FECBEE-2CAE-49F8-BBD4-D6A3EB1DEDF9}"/>
              </a:ext>
            </a:extLst>
          </p:cNvPr>
          <p:cNvSpPr txBox="1"/>
          <p:nvPr/>
        </p:nvSpPr>
        <p:spPr>
          <a:xfrm>
            <a:off x="6577325" y="4620452"/>
            <a:ext cx="1680523" cy="307777"/>
          </a:xfrm>
          <a:prstGeom prst="rect">
            <a:avLst/>
          </a:prstGeom>
          <a:noFill/>
        </p:spPr>
        <p:txBody>
          <a:bodyPr wrap="square" rtlCol="0">
            <a:spAutoFit/>
          </a:bodyPr>
          <a:lstStyle/>
          <a:p>
            <a:pPr algn="ctr"/>
            <a:r>
              <a:rPr lang="fr-FR" sz="1400" dirty="0" err="1"/>
              <a:t>Fence</a:t>
            </a:r>
            <a:r>
              <a:rPr lang="fr-FR" sz="1400" dirty="0"/>
              <a:t> </a:t>
            </a:r>
            <a:r>
              <a:rPr lang="fr-FR" sz="1400" dirty="0" err="1"/>
              <a:t>diagram</a:t>
            </a:r>
            <a:endParaRPr lang="fr-FR" sz="1400" dirty="0"/>
          </a:p>
        </p:txBody>
      </p:sp>
      <p:sp>
        <p:nvSpPr>
          <p:cNvPr id="16" name="TextBox 15">
            <a:extLst>
              <a:ext uri="{FF2B5EF4-FFF2-40B4-BE49-F238E27FC236}">
                <a16:creationId xmlns:a16="http://schemas.microsoft.com/office/drawing/2014/main" id="{23EF0FDE-C6C5-494A-A40F-773838F433A2}"/>
              </a:ext>
            </a:extLst>
          </p:cNvPr>
          <p:cNvSpPr txBox="1"/>
          <p:nvPr/>
        </p:nvSpPr>
        <p:spPr>
          <a:xfrm>
            <a:off x="3514727" y="4620453"/>
            <a:ext cx="1680523" cy="307777"/>
          </a:xfrm>
          <a:prstGeom prst="rect">
            <a:avLst/>
          </a:prstGeom>
          <a:noFill/>
        </p:spPr>
        <p:txBody>
          <a:bodyPr wrap="square" rtlCol="0">
            <a:spAutoFit/>
          </a:bodyPr>
          <a:lstStyle/>
          <a:p>
            <a:pPr algn="ctr"/>
            <a:r>
              <a:rPr lang="fr-FR" sz="1400" dirty="0"/>
              <a:t>Surface</a:t>
            </a:r>
          </a:p>
        </p:txBody>
      </p:sp>
      <p:sp>
        <p:nvSpPr>
          <p:cNvPr id="17" name="TextBox 16">
            <a:extLst>
              <a:ext uri="{FF2B5EF4-FFF2-40B4-BE49-F238E27FC236}">
                <a16:creationId xmlns:a16="http://schemas.microsoft.com/office/drawing/2014/main" id="{C3DDCEE2-05D1-421F-AD20-9EE8B01283BB}"/>
              </a:ext>
            </a:extLst>
          </p:cNvPr>
          <p:cNvSpPr txBox="1"/>
          <p:nvPr/>
        </p:nvSpPr>
        <p:spPr>
          <a:xfrm>
            <a:off x="452129" y="4620453"/>
            <a:ext cx="1680523" cy="307777"/>
          </a:xfrm>
          <a:prstGeom prst="rect">
            <a:avLst/>
          </a:prstGeom>
          <a:noFill/>
        </p:spPr>
        <p:txBody>
          <a:bodyPr wrap="square" rtlCol="0">
            <a:spAutoFit/>
          </a:bodyPr>
          <a:lstStyle/>
          <a:p>
            <a:pPr algn="ctr"/>
            <a:r>
              <a:rPr lang="fr-FR" sz="1400" dirty="0" err="1"/>
              <a:t>Borehole</a:t>
            </a:r>
            <a:endParaRPr lang="fr-FR" sz="1400" dirty="0"/>
          </a:p>
        </p:txBody>
      </p:sp>
      <p:pic>
        <p:nvPicPr>
          <p:cNvPr id="9" name="Picture 8">
            <a:extLst>
              <a:ext uri="{FF2B5EF4-FFF2-40B4-BE49-F238E27FC236}">
                <a16:creationId xmlns:a16="http://schemas.microsoft.com/office/drawing/2014/main" id="{212A67C8-9276-4DCC-9A0A-43E75A244721}"/>
              </a:ext>
            </a:extLst>
          </p:cNvPr>
          <p:cNvPicPr>
            <a:picLocks noChangeAspect="1"/>
          </p:cNvPicPr>
          <p:nvPr/>
        </p:nvPicPr>
        <p:blipFill>
          <a:blip r:embed="rId6"/>
          <a:stretch>
            <a:fillRect/>
          </a:stretch>
        </p:blipFill>
        <p:spPr>
          <a:xfrm>
            <a:off x="5993205" y="2922566"/>
            <a:ext cx="2971723" cy="1561920"/>
          </a:xfrm>
          <a:prstGeom prst="rect">
            <a:avLst/>
          </a:prstGeom>
        </p:spPr>
      </p:pic>
      <p:pic>
        <p:nvPicPr>
          <p:cNvPr id="20" name="Picture 19">
            <a:extLst>
              <a:ext uri="{FF2B5EF4-FFF2-40B4-BE49-F238E27FC236}">
                <a16:creationId xmlns:a16="http://schemas.microsoft.com/office/drawing/2014/main" id="{504CCB97-E5BF-4E6B-A7AB-4F3C110CFA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145" y="2922565"/>
            <a:ext cx="1113319" cy="1561921"/>
          </a:xfrm>
          <a:prstGeom prst="rect">
            <a:avLst/>
          </a:prstGeom>
        </p:spPr>
      </p:pic>
      <p:pic>
        <p:nvPicPr>
          <p:cNvPr id="23" name="Picture 22">
            <a:extLst>
              <a:ext uri="{FF2B5EF4-FFF2-40B4-BE49-F238E27FC236}">
                <a16:creationId xmlns:a16="http://schemas.microsoft.com/office/drawing/2014/main" id="{F1DBBA0C-5913-41DE-A45C-C1A226531B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5262" y="2922565"/>
            <a:ext cx="1182423" cy="1277159"/>
          </a:xfrm>
          <a:prstGeom prst="rect">
            <a:avLst/>
          </a:prstGeom>
        </p:spPr>
      </p:pic>
      <p:pic>
        <p:nvPicPr>
          <p:cNvPr id="25" name="Picture 24">
            <a:extLst>
              <a:ext uri="{FF2B5EF4-FFF2-40B4-BE49-F238E27FC236}">
                <a16:creationId xmlns:a16="http://schemas.microsoft.com/office/drawing/2014/main" id="{42394621-AC24-4247-AFF4-891104B4C2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1833" y="2922565"/>
            <a:ext cx="3275127" cy="1561921"/>
          </a:xfrm>
          <a:prstGeom prst="rect">
            <a:avLst/>
          </a:prstGeom>
        </p:spPr>
      </p:pic>
      <p:sp>
        <p:nvSpPr>
          <p:cNvPr id="32" name="TextBox 31">
            <a:extLst>
              <a:ext uri="{FF2B5EF4-FFF2-40B4-BE49-F238E27FC236}">
                <a16:creationId xmlns:a16="http://schemas.microsoft.com/office/drawing/2014/main" id="{04350E43-321C-4236-8C83-3EB534512239}"/>
              </a:ext>
            </a:extLst>
          </p:cNvPr>
          <p:cNvSpPr txBox="1"/>
          <p:nvPr/>
        </p:nvSpPr>
        <p:spPr>
          <a:xfrm>
            <a:off x="3625255" y="1427410"/>
            <a:ext cx="1635592" cy="1077218"/>
          </a:xfrm>
          <a:prstGeom prst="rect">
            <a:avLst/>
          </a:prstGeom>
          <a:noFill/>
        </p:spPr>
        <p:txBody>
          <a:bodyPr wrap="square" rtlCol="0">
            <a:spAutoFit/>
          </a:bodyPr>
          <a:lstStyle/>
          <a:p>
            <a:r>
              <a:rPr lang="fr-FR" sz="1600" dirty="0" err="1"/>
              <a:t>Includes</a:t>
            </a:r>
            <a:r>
              <a:rPr lang="fr-FR" sz="1600" dirty="0"/>
              <a:t> </a:t>
            </a:r>
            <a:r>
              <a:rPr lang="fr-FR" sz="1600" b="1" dirty="0"/>
              <a:t>Autodesk </a:t>
            </a:r>
            <a:r>
              <a:rPr lang="fr-FR" sz="1600" b="1" dirty="0" err="1"/>
              <a:t>Geotechnical</a:t>
            </a:r>
            <a:endParaRPr lang="fr-FR" sz="1600" b="1" dirty="0"/>
          </a:p>
          <a:p>
            <a:r>
              <a:rPr lang="fr-FR" sz="1600" b="1" dirty="0"/>
              <a:t>Module</a:t>
            </a:r>
          </a:p>
        </p:txBody>
      </p:sp>
      <p:sp>
        <p:nvSpPr>
          <p:cNvPr id="26" name="Rectangle: Rounded Corners 25">
            <a:extLst>
              <a:ext uri="{FF2B5EF4-FFF2-40B4-BE49-F238E27FC236}">
                <a16:creationId xmlns:a16="http://schemas.microsoft.com/office/drawing/2014/main" id="{7F47229D-C577-41BB-BCA3-DCC8BC4791A7}"/>
              </a:ext>
            </a:extLst>
          </p:cNvPr>
          <p:cNvSpPr/>
          <p:nvPr/>
        </p:nvSpPr>
        <p:spPr>
          <a:xfrm>
            <a:off x="167145" y="1230998"/>
            <a:ext cx="8809710" cy="1555882"/>
          </a:xfrm>
          <a:prstGeom prst="roundRect">
            <a:avLst/>
          </a:prstGeom>
          <a:noFill/>
          <a:ln>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Tree>
    <p:extLst>
      <p:ext uri="{BB962C8B-B14F-4D97-AF65-F5344CB8AC3E}">
        <p14:creationId xmlns:p14="http://schemas.microsoft.com/office/powerpoint/2010/main" val="2188313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23" name="TextBox 22">
            <a:extLst>
              <a:ext uri="{FF2B5EF4-FFF2-40B4-BE49-F238E27FC236}">
                <a16:creationId xmlns:a16="http://schemas.microsoft.com/office/drawing/2014/main" id="{31144AD4-92CC-4BA0-BA20-67CEE832AD46}"/>
              </a:ext>
            </a:extLst>
          </p:cNvPr>
          <p:cNvSpPr txBox="1"/>
          <p:nvPr/>
        </p:nvSpPr>
        <p:spPr>
          <a:xfrm>
            <a:off x="322480" y="752145"/>
            <a:ext cx="4559486" cy="307777"/>
          </a:xfrm>
          <a:prstGeom prst="rect">
            <a:avLst/>
          </a:prstGeom>
          <a:noFill/>
        </p:spPr>
        <p:txBody>
          <a:bodyPr wrap="square" lIns="0" rtlCol="0">
            <a:spAutoFit/>
          </a:bodyPr>
          <a:lstStyle/>
          <a:p>
            <a:r>
              <a:rPr lang="fr-FR" sz="1400" b="1" dirty="0" err="1">
                <a:solidFill>
                  <a:schemeClr val="bg2">
                    <a:lumMod val="50000"/>
                  </a:schemeClr>
                </a:solidFill>
              </a:rPr>
              <a:t>Geological</a:t>
            </a:r>
            <a:r>
              <a:rPr lang="fr-FR" sz="1400" b="1" dirty="0">
                <a:solidFill>
                  <a:schemeClr val="bg2">
                    <a:lumMod val="50000"/>
                  </a:schemeClr>
                </a:solidFill>
              </a:rPr>
              <a:t> 3D </a:t>
            </a:r>
            <a:r>
              <a:rPr lang="fr-FR" sz="1400" b="1" dirty="0" err="1">
                <a:solidFill>
                  <a:schemeClr val="bg2">
                    <a:lumMod val="50000"/>
                  </a:schemeClr>
                </a:solidFill>
              </a:rPr>
              <a:t>objects</a:t>
            </a:r>
            <a:r>
              <a:rPr lang="fr-FR" sz="1400" b="1" dirty="0">
                <a:solidFill>
                  <a:schemeClr val="bg2">
                    <a:lumMod val="50000"/>
                  </a:schemeClr>
                </a:solidFill>
              </a:rPr>
              <a:t> with information</a:t>
            </a:r>
            <a:endParaRPr lang="en-US" sz="1400" dirty="0">
              <a:solidFill>
                <a:schemeClr val="bg2">
                  <a:lumMod val="50000"/>
                </a:schemeClr>
              </a:solidFill>
            </a:endParaRPr>
          </a:p>
        </p:txBody>
      </p:sp>
      <p:pic>
        <p:nvPicPr>
          <p:cNvPr id="4" name="Picture 3">
            <a:extLst>
              <a:ext uri="{FF2B5EF4-FFF2-40B4-BE49-F238E27FC236}">
                <a16:creationId xmlns:a16="http://schemas.microsoft.com/office/drawing/2014/main" id="{9D621A54-3C75-4C08-8D37-A6CBEBA48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80" y="1222086"/>
            <a:ext cx="4131999" cy="2237179"/>
          </a:xfrm>
          <a:prstGeom prst="rect">
            <a:avLst/>
          </a:prstGeom>
        </p:spPr>
      </p:pic>
      <p:pic>
        <p:nvPicPr>
          <p:cNvPr id="6" name="Picture 5">
            <a:extLst>
              <a:ext uri="{FF2B5EF4-FFF2-40B4-BE49-F238E27FC236}">
                <a16:creationId xmlns:a16="http://schemas.microsoft.com/office/drawing/2014/main" id="{28C32FE9-6695-4E6A-B070-D2B035547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4856" y="2802824"/>
            <a:ext cx="4134151" cy="2237179"/>
          </a:xfrm>
          <a:prstGeom prst="rect">
            <a:avLst/>
          </a:prstGeom>
        </p:spPr>
      </p:pic>
      <p:pic>
        <p:nvPicPr>
          <p:cNvPr id="10" name="Picture 9">
            <a:extLst>
              <a:ext uri="{FF2B5EF4-FFF2-40B4-BE49-F238E27FC236}">
                <a16:creationId xmlns:a16="http://schemas.microsoft.com/office/drawing/2014/main" id="{EB1E6B8B-208B-4A15-BC19-E4112B698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0523" y="2802824"/>
            <a:ext cx="2803831" cy="2237178"/>
          </a:xfrm>
          <a:prstGeom prst="rect">
            <a:avLst/>
          </a:prstGeom>
        </p:spPr>
      </p:pic>
      <p:sp>
        <p:nvSpPr>
          <p:cNvPr id="15" name="TextBox 14">
            <a:extLst>
              <a:ext uri="{FF2B5EF4-FFF2-40B4-BE49-F238E27FC236}">
                <a16:creationId xmlns:a16="http://schemas.microsoft.com/office/drawing/2014/main" id="{68658603-5583-4365-AAC5-226A1551A50A}"/>
              </a:ext>
            </a:extLst>
          </p:cNvPr>
          <p:cNvSpPr txBox="1"/>
          <p:nvPr/>
        </p:nvSpPr>
        <p:spPr>
          <a:xfrm>
            <a:off x="5825221" y="739084"/>
            <a:ext cx="1635592" cy="307777"/>
          </a:xfrm>
          <a:prstGeom prst="rect">
            <a:avLst/>
          </a:prstGeom>
          <a:noFill/>
        </p:spPr>
        <p:txBody>
          <a:bodyPr wrap="square" rtlCol="0">
            <a:spAutoFit/>
          </a:bodyPr>
          <a:lstStyle/>
          <a:p>
            <a:pPr algn="ctr"/>
            <a:r>
              <a:rPr lang="fr-FR" sz="1400" b="1" dirty="0" err="1"/>
              <a:t>Boreholes</a:t>
            </a:r>
            <a:endParaRPr lang="fr-FR" sz="1400" b="1" dirty="0"/>
          </a:p>
        </p:txBody>
      </p:sp>
      <p:sp>
        <p:nvSpPr>
          <p:cNvPr id="11" name="Arrow: Down 10">
            <a:extLst>
              <a:ext uri="{FF2B5EF4-FFF2-40B4-BE49-F238E27FC236}">
                <a16:creationId xmlns:a16="http://schemas.microsoft.com/office/drawing/2014/main" id="{EE72AD69-98BE-4434-BAF0-E692A2351B99}"/>
              </a:ext>
            </a:extLst>
          </p:cNvPr>
          <p:cNvSpPr/>
          <p:nvPr/>
        </p:nvSpPr>
        <p:spPr>
          <a:xfrm>
            <a:off x="6433790" y="1042655"/>
            <a:ext cx="418454" cy="24250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7" name="TextBox 16">
            <a:extLst>
              <a:ext uri="{FF2B5EF4-FFF2-40B4-BE49-F238E27FC236}">
                <a16:creationId xmlns:a16="http://schemas.microsoft.com/office/drawing/2014/main" id="{0F2CF563-6CF1-4F19-8A51-DC91B447CDEF}"/>
              </a:ext>
            </a:extLst>
          </p:cNvPr>
          <p:cNvSpPr txBox="1"/>
          <p:nvPr/>
        </p:nvSpPr>
        <p:spPr>
          <a:xfrm>
            <a:off x="5825221" y="1285159"/>
            <a:ext cx="1635592" cy="307777"/>
          </a:xfrm>
          <a:prstGeom prst="rect">
            <a:avLst/>
          </a:prstGeom>
          <a:noFill/>
        </p:spPr>
        <p:txBody>
          <a:bodyPr wrap="square" rtlCol="0">
            <a:spAutoFit/>
          </a:bodyPr>
          <a:lstStyle/>
          <a:p>
            <a:pPr algn="ctr"/>
            <a:r>
              <a:rPr lang="fr-FR" sz="1400" b="1" dirty="0"/>
              <a:t>Surfaces</a:t>
            </a:r>
          </a:p>
        </p:txBody>
      </p:sp>
      <p:sp>
        <p:nvSpPr>
          <p:cNvPr id="18" name="Arrow: Down 17">
            <a:extLst>
              <a:ext uri="{FF2B5EF4-FFF2-40B4-BE49-F238E27FC236}">
                <a16:creationId xmlns:a16="http://schemas.microsoft.com/office/drawing/2014/main" id="{2B533A3F-554D-42D9-AB10-9C50862525A0}"/>
              </a:ext>
            </a:extLst>
          </p:cNvPr>
          <p:cNvSpPr/>
          <p:nvPr/>
        </p:nvSpPr>
        <p:spPr>
          <a:xfrm>
            <a:off x="6433790" y="1580982"/>
            <a:ext cx="418454" cy="242504"/>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19" name="TextBox 18">
            <a:extLst>
              <a:ext uri="{FF2B5EF4-FFF2-40B4-BE49-F238E27FC236}">
                <a16:creationId xmlns:a16="http://schemas.microsoft.com/office/drawing/2014/main" id="{7F99CC64-0E9F-4926-BDB3-1AF183D98ED5}"/>
              </a:ext>
            </a:extLst>
          </p:cNvPr>
          <p:cNvSpPr txBox="1"/>
          <p:nvPr/>
        </p:nvSpPr>
        <p:spPr>
          <a:xfrm>
            <a:off x="5441614" y="1846767"/>
            <a:ext cx="2402806" cy="738664"/>
          </a:xfrm>
          <a:prstGeom prst="rect">
            <a:avLst/>
          </a:prstGeom>
          <a:noFill/>
        </p:spPr>
        <p:txBody>
          <a:bodyPr wrap="square" rtlCol="0">
            <a:spAutoFit/>
          </a:bodyPr>
          <a:lstStyle/>
          <a:p>
            <a:pPr algn="ctr"/>
            <a:r>
              <a:rPr lang="fr-FR" sz="1400" b="1" dirty="0" err="1"/>
              <a:t>Layers</a:t>
            </a:r>
            <a:r>
              <a:rPr lang="fr-FR" sz="1400" b="1" dirty="0"/>
              <a:t> + information</a:t>
            </a:r>
          </a:p>
          <a:p>
            <a:pPr algn="ctr"/>
            <a:endParaRPr lang="fr-FR" sz="1400" b="1" dirty="0"/>
          </a:p>
          <a:p>
            <a:pPr algn="ctr"/>
            <a:r>
              <a:rPr lang="fr-FR" sz="1400" b="1" dirty="0"/>
              <a:t>(DWG &amp; IFC)</a:t>
            </a:r>
          </a:p>
        </p:txBody>
      </p:sp>
    </p:spTree>
    <p:extLst>
      <p:ext uri="{BB962C8B-B14F-4D97-AF65-F5344CB8AC3E}">
        <p14:creationId xmlns:p14="http://schemas.microsoft.com/office/powerpoint/2010/main" val="334650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23" name="TextBox 22">
            <a:extLst>
              <a:ext uri="{FF2B5EF4-FFF2-40B4-BE49-F238E27FC236}">
                <a16:creationId xmlns:a16="http://schemas.microsoft.com/office/drawing/2014/main" id="{A2BBA035-0992-46BF-B9C5-1415F5A9A268}"/>
              </a:ext>
            </a:extLst>
          </p:cNvPr>
          <p:cNvSpPr txBox="1"/>
          <p:nvPr/>
        </p:nvSpPr>
        <p:spPr>
          <a:xfrm>
            <a:off x="322479" y="752145"/>
            <a:ext cx="5706361" cy="307777"/>
          </a:xfrm>
          <a:prstGeom prst="rect">
            <a:avLst/>
          </a:prstGeom>
          <a:noFill/>
        </p:spPr>
        <p:txBody>
          <a:bodyPr wrap="square" lIns="0" rtlCol="0">
            <a:spAutoFit/>
          </a:bodyPr>
          <a:lstStyle/>
          <a:p>
            <a:r>
              <a:rPr lang="fr-FR" sz="1400" b="1" dirty="0">
                <a:solidFill>
                  <a:schemeClr val="bg2">
                    <a:lumMod val="50000"/>
                  </a:schemeClr>
                </a:solidFill>
              </a:rPr>
              <a:t>Added value of </a:t>
            </a:r>
            <a:r>
              <a:rPr lang="fr-FR" sz="1400" b="1" dirty="0" err="1">
                <a:solidFill>
                  <a:schemeClr val="bg2">
                    <a:lumMod val="50000"/>
                  </a:schemeClr>
                </a:solidFill>
              </a:rPr>
              <a:t>geological</a:t>
            </a:r>
            <a:r>
              <a:rPr lang="fr-FR" sz="1400" b="1" dirty="0">
                <a:solidFill>
                  <a:schemeClr val="bg2">
                    <a:lumMod val="50000"/>
                  </a:schemeClr>
                </a:solidFill>
              </a:rPr>
              <a:t> </a:t>
            </a:r>
            <a:r>
              <a:rPr lang="fr-FR" sz="1400" b="1" dirty="0" err="1">
                <a:solidFill>
                  <a:schemeClr val="bg2">
                    <a:lumMod val="50000"/>
                  </a:schemeClr>
                </a:solidFill>
              </a:rPr>
              <a:t>objects</a:t>
            </a:r>
            <a:r>
              <a:rPr lang="fr-FR" sz="1400" b="1" dirty="0">
                <a:solidFill>
                  <a:schemeClr val="bg2">
                    <a:lumMod val="50000"/>
                  </a:schemeClr>
                </a:solidFill>
              </a:rPr>
              <a:t> : </a:t>
            </a:r>
            <a:r>
              <a:rPr lang="fr-FR" sz="1400" b="1" dirty="0" err="1">
                <a:solidFill>
                  <a:schemeClr val="bg2">
                    <a:lumMod val="50000"/>
                  </a:schemeClr>
                </a:solidFill>
              </a:rPr>
              <a:t>earthworks</a:t>
            </a:r>
            <a:r>
              <a:rPr lang="fr-FR" sz="1400" b="1" dirty="0">
                <a:solidFill>
                  <a:schemeClr val="bg2">
                    <a:lumMod val="50000"/>
                  </a:schemeClr>
                </a:solidFill>
              </a:rPr>
              <a:t> </a:t>
            </a:r>
            <a:r>
              <a:rPr lang="fr-FR" sz="1400" b="1" dirty="0" err="1">
                <a:solidFill>
                  <a:schemeClr val="bg2">
                    <a:lumMod val="50000"/>
                  </a:schemeClr>
                </a:solidFill>
              </a:rPr>
              <a:t>optimization</a:t>
            </a:r>
            <a:r>
              <a:rPr lang="fr-FR" sz="1400" b="1" dirty="0">
                <a:solidFill>
                  <a:schemeClr val="bg2">
                    <a:lumMod val="50000"/>
                  </a:schemeClr>
                </a:solidFill>
              </a:rPr>
              <a:t> </a:t>
            </a:r>
            <a:endParaRPr lang="en-US" sz="1400" dirty="0">
              <a:solidFill>
                <a:schemeClr val="bg2">
                  <a:lumMod val="50000"/>
                </a:schemeClr>
              </a:solidFill>
            </a:endParaRPr>
          </a:p>
        </p:txBody>
      </p:sp>
      <p:pic>
        <p:nvPicPr>
          <p:cNvPr id="4" name="Picture 3">
            <a:extLst>
              <a:ext uri="{FF2B5EF4-FFF2-40B4-BE49-F238E27FC236}">
                <a16:creationId xmlns:a16="http://schemas.microsoft.com/office/drawing/2014/main" id="{F8FB1D57-BFF6-44FE-85B8-01C74C63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79" y="1141269"/>
            <a:ext cx="3497853" cy="1893836"/>
          </a:xfrm>
          <a:prstGeom prst="rect">
            <a:avLst/>
          </a:prstGeom>
        </p:spPr>
      </p:pic>
      <p:pic>
        <p:nvPicPr>
          <p:cNvPr id="6" name="Picture 5">
            <a:extLst>
              <a:ext uri="{FF2B5EF4-FFF2-40B4-BE49-F238E27FC236}">
                <a16:creationId xmlns:a16="http://schemas.microsoft.com/office/drawing/2014/main" id="{FCC8B70C-684B-4F15-A646-4244F2632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4103" y="2740157"/>
            <a:ext cx="4792044" cy="196053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15E3F8B-7250-469E-A25D-0DA236AB7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79" y="3116452"/>
            <a:ext cx="3497853" cy="1892849"/>
          </a:xfrm>
          <a:prstGeom prst="rect">
            <a:avLst/>
          </a:prstGeom>
        </p:spPr>
      </p:pic>
      <p:sp>
        <p:nvSpPr>
          <p:cNvPr id="13" name="TextBox 12">
            <a:extLst>
              <a:ext uri="{FF2B5EF4-FFF2-40B4-BE49-F238E27FC236}">
                <a16:creationId xmlns:a16="http://schemas.microsoft.com/office/drawing/2014/main" id="{5326BEEA-2BAA-4A4C-A27D-2B2BE01D56D8}"/>
              </a:ext>
            </a:extLst>
          </p:cNvPr>
          <p:cNvSpPr txBox="1"/>
          <p:nvPr/>
        </p:nvSpPr>
        <p:spPr>
          <a:xfrm>
            <a:off x="5199682" y="1686445"/>
            <a:ext cx="2564921" cy="738664"/>
          </a:xfrm>
          <a:prstGeom prst="rect">
            <a:avLst/>
          </a:prstGeom>
          <a:noFill/>
        </p:spPr>
        <p:txBody>
          <a:bodyPr wrap="square" rtlCol="0">
            <a:spAutoFit/>
          </a:bodyPr>
          <a:lstStyle/>
          <a:p>
            <a:pPr algn="ctr"/>
            <a:r>
              <a:rPr lang="fr-FR" sz="1400" b="1" dirty="0"/>
              <a:t>Dynamic </a:t>
            </a:r>
            <a:r>
              <a:rPr lang="fr-FR" sz="1400" b="1" dirty="0" err="1"/>
              <a:t>modelization</a:t>
            </a:r>
            <a:r>
              <a:rPr lang="fr-FR" sz="1400" b="1" dirty="0"/>
              <a:t> and </a:t>
            </a:r>
            <a:r>
              <a:rPr lang="fr-FR" sz="1400" b="1" dirty="0" err="1"/>
              <a:t>earthworks</a:t>
            </a:r>
            <a:r>
              <a:rPr lang="fr-FR" sz="1400" b="1" dirty="0"/>
              <a:t> quantification for </a:t>
            </a:r>
            <a:r>
              <a:rPr lang="fr-FR" sz="1400" b="1" dirty="0" err="1"/>
              <a:t>optimization</a:t>
            </a:r>
            <a:endParaRPr lang="fr-FR" sz="1400" b="1" dirty="0"/>
          </a:p>
        </p:txBody>
      </p:sp>
    </p:spTree>
    <p:extLst>
      <p:ext uri="{BB962C8B-B14F-4D97-AF65-F5344CB8AC3E}">
        <p14:creationId xmlns:p14="http://schemas.microsoft.com/office/powerpoint/2010/main" val="2180365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23" name="TextBox 22">
            <a:extLst>
              <a:ext uri="{FF2B5EF4-FFF2-40B4-BE49-F238E27FC236}">
                <a16:creationId xmlns:a16="http://schemas.microsoft.com/office/drawing/2014/main" id="{A2BBA035-0992-46BF-B9C5-1415F5A9A268}"/>
              </a:ext>
            </a:extLst>
          </p:cNvPr>
          <p:cNvSpPr txBox="1"/>
          <p:nvPr/>
        </p:nvSpPr>
        <p:spPr>
          <a:xfrm>
            <a:off x="322479" y="752145"/>
            <a:ext cx="7078860" cy="307777"/>
          </a:xfrm>
          <a:prstGeom prst="rect">
            <a:avLst/>
          </a:prstGeom>
          <a:noFill/>
        </p:spPr>
        <p:txBody>
          <a:bodyPr wrap="square" lIns="0" rtlCol="0">
            <a:spAutoFit/>
          </a:bodyPr>
          <a:lstStyle/>
          <a:p>
            <a:r>
              <a:rPr lang="fr-FR" sz="1400" b="1" dirty="0">
                <a:solidFill>
                  <a:schemeClr val="bg2">
                    <a:lumMod val="50000"/>
                  </a:schemeClr>
                </a:solidFill>
              </a:rPr>
              <a:t>Advanced </a:t>
            </a:r>
            <a:r>
              <a:rPr lang="fr-FR" sz="1400" b="1" dirty="0" err="1">
                <a:solidFill>
                  <a:schemeClr val="bg2">
                    <a:lumMod val="50000"/>
                  </a:schemeClr>
                </a:solidFill>
              </a:rPr>
              <a:t>geological</a:t>
            </a:r>
            <a:r>
              <a:rPr lang="fr-FR" sz="1400" b="1" dirty="0">
                <a:solidFill>
                  <a:schemeClr val="bg2">
                    <a:lumMod val="50000"/>
                  </a:schemeClr>
                </a:solidFill>
              </a:rPr>
              <a:t> layer </a:t>
            </a:r>
            <a:r>
              <a:rPr lang="fr-FR" sz="1400" b="1" dirty="0" err="1">
                <a:solidFill>
                  <a:schemeClr val="bg2">
                    <a:lumMod val="50000"/>
                  </a:schemeClr>
                </a:solidFill>
              </a:rPr>
              <a:t>edition</a:t>
            </a:r>
            <a:r>
              <a:rPr lang="fr-FR" sz="1400" b="1" dirty="0">
                <a:solidFill>
                  <a:schemeClr val="bg2">
                    <a:lumMod val="50000"/>
                  </a:schemeClr>
                </a:solidFill>
              </a:rPr>
              <a:t> : </a:t>
            </a:r>
            <a:r>
              <a:rPr lang="fr-FR" sz="1400" b="1" dirty="0" err="1">
                <a:solidFill>
                  <a:schemeClr val="bg2">
                    <a:lumMod val="50000"/>
                  </a:schemeClr>
                </a:solidFill>
              </a:rPr>
              <a:t>manual</a:t>
            </a:r>
            <a:r>
              <a:rPr lang="fr-FR" sz="1400" b="1" dirty="0">
                <a:solidFill>
                  <a:schemeClr val="bg2">
                    <a:lumMod val="50000"/>
                  </a:schemeClr>
                </a:solidFill>
              </a:rPr>
              <a:t> </a:t>
            </a:r>
            <a:r>
              <a:rPr lang="fr-FR" sz="1400" b="1" dirty="0" err="1">
                <a:solidFill>
                  <a:schemeClr val="bg2">
                    <a:lumMod val="50000"/>
                  </a:schemeClr>
                </a:solidFill>
              </a:rPr>
              <a:t>edition</a:t>
            </a:r>
            <a:r>
              <a:rPr lang="fr-FR" sz="1400" b="1" dirty="0">
                <a:solidFill>
                  <a:schemeClr val="bg2">
                    <a:lumMod val="50000"/>
                  </a:schemeClr>
                </a:solidFill>
              </a:rPr>
              <a:t> for more </a:t>
            </a:r>
            <a:r>
              <a:rPr lang="fr-FR" sz="1400" b="1" dirty="0" err="1">
                <a:solidFill>
                  <a:schemeClr val="bg2">
                    <a:lumMod val="50000"/>
                  </a:schemeClr>
                </a:solidFill>
              </a:rPr>
              <a:t>accuracy</a:t>
            </a:r>
            <a:endParaRPr lang="en-US" sz="1400" dirty="0">
              <a:solidFill>
                <a:schemeClr val="bg2">
                  <a:lumMod val="50000"/>
                </a:schemeClr>
              </a:solidFill>
            </a:endParaRPr>
          </a:p>
        </p:txBody>
      </p:sp>
      <p:pic>
        <p:nvPicPr>
          <p:cNvPr id="2" name="Picture 1">
            <a:extLst>
              <a:ext uri="{FF2B5EF4-FFF2-40B4-BE49-F238E27FC236}">
                <a16:creationId xmlns:a16="http://schemas.microsoft.com/office/drawing/2014/main" id="{332EB03C-20D3-4B9D-AFB8-814A1A483617}"/>
              </a:ext>
            </a:extLst>
          </p:cNvPr>
          <p:cNvPicPr>
            <a:picLocks noChangeAspect="1"/>
          </p:cNvPicPr>
          <p:nvPr/>
        </p:nvPicPr>
        <p:blipFill>
          <a:blip r:embed="rId3"/>
          <a:stretch>
            <a:fillRect/>
          </a:stretch>
        </p:blipFill>
        <p:spPr>
          <a:xfrm>
            <a:off x="322479" y="1544674"/>
            <a:ext cx="3133955" cy="3106838"/>
          </a:xfrm>
          <a:prstGeom prst="rect">
            <a:avLst/>
          </a:prstGeom>
        </p:spPr>
      </p:pic>
      <p:pic>
        <p:nvPicPr>
          <p:cNvPr id="5" name="Picture 4">
            <a:extLst>
              <a:ext uri="{FF2B5EF4-FFF2-40B4-BE49-F238E27FC236}">
                <a16:creationId xmlns:a16="http://schemas.microsoft.com/office/drawing/2014/main" id="{CD55536F-353F-4F38-B745-71B9D457E022}"/>
              </a:ext>
            </a:extLst>
          </p:cNvPr>
          <p:cNvPicPr>
            <a:picLocks noChangeAspect="1"/>
          </p:cNvPicPr>
          <p:nvPr/>
        </p:nvPicPr>
        <p:blipFill>
          <a:blip r:embed="rId4"/>
          <a:stretch>
            <a:fillRect/>
          </a:stretch>
        </p:blipFill>
        <p:spPr>
          <a:xfrm>
            <a:off x="3676157" y="1544674"/>
            <a:ext cx="5145364" cy="3106838"/>
          </a:xfrm>
          <a:prstGeom prst="rect">
            <a:avLst/>
          </a:prstGeom>
        </p:spPr>
      </p:pic>
    </p:spTree>
    <p:extLst>
      <p:ext uri="{BB962C8B-B14F-4D97-AF65-F5344CB8AC3E}">
        <p14:creationId xmlns:p14="http://schemas.microsoft.com/office/powerpoint/2010/main" val="1829066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6A050982-91D2-4EE6-9092-30BA6319871F}"/>
              </a:ext>
            </a:extLst>
          </p:cNvPr>
          <p:cNvSpPr/>
          <p:nvPr/>
        </p:nvSpPr>
        <p:spPr>
          <a:xfrm>
            <a:off x="4621493" y="2986485"/>
            <a:ext cx="4059066" cy="1179444"/>
          </a:xfrm>
          <a:prstGeom prst="roundRect">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23" name="Rectangle: Rounded Corners 22">
            <a:extLst>
              <a:ext uri="{FF2B5EF4-FFF2-40B4-BE49-F238E27FC236}">
                <a16:creationId xmlns:a16="http://schemas.microsoft.com/office/drawing/2014/main" id="{B5A7A88A-0396-449D-8D5C-05233CED19B4}"/>
              </a:ext>
            </a:extLst>
          </p:cNvPr>
          <p:cNvSpPr/>
          <p:nvPr/>
        </p:nvSpPr>
        <p:spPr>
          <a:xfrm>
            <a:off x="463443" y="2986485"/>
            <a:ext cx="4059066" cy="1179444"/>
          </a:xfrm>
          <a:prstGeom prst="roundRect">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9" name="Rectangle: Rounded Corners 8">
            <a:extLst>
              <a:ext uri="{FF2B5EF4-FFF2-40B4-BE49-F238E27FC236}">
                <a16:creationId xmlns:a16="http://schemas.microsoft.com/office/drawing/2014/main" id="{357B4D04-D40D-45A2-A1A0-E996700140A7}"/>
              </a:ext>
            </a:extLst>
          </p:cNvPr>
          <p:cNvSpPr/>
          <p:nvPr/>
        </p:nvSpPr>
        <p:spPr>
          <a:xfrm>
            <a:off x="185530" y="1278835"/>
            <a:ext cx="8766313" cy="3313043"/>
          </a:xfrm>
          <a:prstGeom prst="roundRect">
            <a:avLst/>
          </a:prstGeom>
          <a:noFill/>
          <a:ln w="38100">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8" name="Rectangle: Rounded Corners 7">
            <a:extLst>
              <a:ext uri="{FF2B5EF4-FFF2-40B4-BE49-F238E27FC236}">
                <a16:creationId xmlns:a16="http://schemas.microsoft.com/office/drawing/2014/main" id="{A0EC19CB-70C9-4B33-AA1E-48DDFC60CA7E}"/>
              </a:ext>
            </a:extLst>
          </p:cNvPr>
          <p:cNvSpPr/>
          <p:nvPr/>
        </p:nvSpPr>
        <p:spPr>
          <a:xfrm>
            <a:off x="463443" y="1454199"/>
            <a:ext cx="8217114" cy="1179444"/>
          </a:xfrm>
          <a:prstGeom prst="roundRect">
            <a:avLst/>
          </a:prstGeom>
          <a:solidFill>
            <a:schemeClr val="accent1">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3" name="TextBox 2"/>
          <p:cNvSpPr txBox="1"/>
          <p:nvPr/>
        </p:nvSpPr>
        <p:spPr>
          <a:xfrm>
            <a:off x="322480" y="752145"/>
            <a:ext cx="4249520" cy="307777"/>
          </a:xfrm>
          <a:prstGeom prst="rect">
            <a:avLst/>
          </a:prstGeom>
          <a:noFill/>
        </p:spPr>
        <p:txBody>
          <a:bodyPr wrap="square" lIns="0" rtlCol="0">
            <a:spAutoFit/>
          </a:bodyPr>
          <a:lstStyle/>
          <a:p>
            <a:r>
              <a:rPr lang="fr-FR" sz="1400" b="1" dirty="0" err="1">
                <a:solidFill>
                  <a:schemeClr val="bg2">
                    <a:lumMod val="50000"/>
                  </a:schemeClr>
                </a:solidFill>
              </a:rPr>
              <a:t>Geological</a:t>
            </a:r>
            <a:r>
              <a:rPr lang="fr-FR" sz="1400" b="1" dirty="0">
                <a:solidFill>
                  <a:schemeClr val="bg2">
                    <a:lumMod val="50000"/>
                  </a:schemeClr>
                </a:solidFill>
              </a:rPr>
              <a:t> data use in Autodesk solutions </a:t>
            </a:r>
            <a:endParaRPr lang="en-US" sz="1400" dirty="0">
              <a:solidFill>
                <a:schemeClr val="bg2">
                  <a:lumMod val="50000"/>
                </a:schemeClr>
              </a:solidFill>
            </a:endParaRPr>
          </a:p>
        </p:txBody>
      </p:sp>
      <p:pic>
        <p:nvPicPr>
          <p:cNvPr id="6" name="Picture 5">
            <a:extLst>
              <a:ext uri="{FF2B5EF4-FFF2-40B4-BE49-F238E27FC236}">
                <a16:creationId xmlns:a16="http://schemas.microsoft.com/office/drawing/2014/main" id="{893D0B33-DD4B-4051-9245-31A296E93ECB}"/>
              </a:ext>
            </a:extLst>
          </p:cNvPr>
          <p:cNvPicPr>
            <a:picLocks noChangeAspect="1"/>
          </p:cNvPicPr>
          <p:nvPr/>
        </p:nvPicPr>
        <p:blipFill rotWithShape="1">
          <a:blip r:embed="rId3">
            <a:extLst>
              <a:ext uri="{28A0092B-C50C-407E-A947-70E740481C1C}">
                <a14:useLocalDpi xmlns:a14="http://schemas.microsoft.com/office/drawing/2010/main" val="0"/>
              </a:ext>
            </a:extLst>
          </a:blip>
          <a:srcRect l="8977" t="38177" r="50502" b="43118"/>
          <a:stretch/>
        </p:blipFill>
        <p:spPr>
          <a:xfrm>
            <a:off x="463443" y="1551083"/>
            <a:ext cx="3557038" cy="752571"/>
          </a:xfrm>
          <a:prstGeom prst="rect">
            <a:avLst/>
          </a:prstGeom>
        </p:spPr>
      </p:pic>
      <p:pic>
        <p:nvPicPr>
          <p:cNvPr id="5" name="Picture 4">
            <a:extLst>
              <a:ext uri="{FF2B5EF4-FFF2-40B4-BE49-F238E27FC236}">
                <a16:creationId xmlns:a16="http://schemas.microsoft.com/office/drawing/2014/main" id="{F7B6D7AA-4831-4C01-A5AE-584676B16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2890" y="1605487"/>
            <a:ext cx="4295258" cy="833233"/>
          </a:xfrm>
          <a:prstGeom prst="rect">
            <a:avLst/>
          </a:prstGeom>
        </p:spPr>
      </p:pic>
      <p:pic>
        <p:nvPicPr>
          <p:cNvPr id="15" name="Picture 14">
            <a:extLst>
              <a:ext uri="{FF2B5EF4-FFF2-40B4-BE49-F238E27FC236}">
                <a16:creationId xmlns:a16="http://schemas.microsoft.com/office/drawing/2014/main" id="{D0D869AD-C813-47F9-987A-ECF8B5D2F076}"/>
              </a:ext>
            </a:extLst>
          </p:cNvPr>
          <p:cNvPicPr>
            <a:picLocks noChangeAspect="1"/>
          </p:cNvPicPr>
          <p:nvPr/>
        </p:nvPicPr>
        <p:blipFill rotWithShape="1">
          <a:blip r:embed="rId5">
            <a:extLst>
              <a:ext uri="{28A0092B-C50C-407E-A947-70E740481C1C}">
                <a14:useLocalDpi xmlns:a14="http://schemas.microsoft.com/office/drawing/2010/main" val="0"/>
              </a:ext>
            </a:extLst>
          </a:blip>
          <a:srcRect l="10708" t="37387" r="43052" b="44135"/>
          <a:stretch/>
        </p:blipFill>
        <p:spPr>
          <a:xfrm>
            <a:off x="463443" y="2937330"/>
            <a:ext cx="4059066" cy="743438"/>
          </a:xfrm>
          <a:prstGeom prst="rect">
            <a:avLst/>
          </a:prstGeom>
        </p:spPr>
      </p:pic>
      <p:pic>
        <p:nvPicPr>
          <p:cNvPr id="16" name="Picture 15">
            <a:extLst>
              <a:ext uri="{FF2B5EF4-FFF2-40B4-BE49-F238E27FC236}">
                <a16:creationId xmlns:a16="http://schemas.microsoft.com/office/drawing/2014/main" id="{DB09E4BB-201D-4217-83AE-FFA87BE02D80}"/>
              </a:ext>
            </a:extLst>
          </p:cNvPr>
          <p:cNvPicPr>
            <a:picLocks noChangeAspect="1"/>
          </p:cNvPicPr>
          <p:nvPr/>
        </p:nvPicPr>
        <p:blipFill rotWithShape="1">
          <a:blip r:embed="rId6">
            <a:extLst>
              <a:ext uri="{28A0092B-C50C-407E-A947-70E740481C1C}">
                <a14:useLocalDpi xmlns:a14="http://schemas.microsoft.com/office/drawing/2010/main" val="0"/>
              </a:ext>
            </a:extLst>
          </a:blip>
          <a:srcRect l="9134" t="38962" r="43052" b="44138"/>
          <a:stretch/>
        </p:blipFill>
        <p:spPr>
          <a:xfrm>
            <a:off x="5636313" y="3399434"/>
            <a:ext cx="2623273" cy="424968"/>
          </a:xfrm>
          <a:prstGeom prst="rect">
            <a:avLst/>
          </a:prstGeom>
        </p:spPr>
      </p:pic>
      <p:pic>
        <p:nvPicPr>
          <p:cNvPr id="18" name="Picture 17">
            <a:extLst>
              <a:ext uri="{FF2B5EF4-FFF2-40B4-BE49-F238E27FC236}">
                <a16:creationId xmlns:a16="http://schemas.microsoft.com/office/drawing/2014/main" id="{2C7FA4EF-A8CD-4062-BE15-CCDA8C8A258D}"/>
              </a:ext>
            </a:extLst>
          </p:cNvPr>
          <p:cNvPicPr>
            <a:picLocks noChangeAspect="1"/>
          </p:cNvPicPr>
          <p:nvPr/>
        </p:nvPicPr>
        <p:blipFill rotWithShape="1">
          <a:blip r:embed="rId7">
            <a:extLst>
              <a:ext uri="{28A0092B-C50C-407E-A947-70E740481C1C}">
                <a14:useLocalDpi xmlns:a14="http://schemas.microsoft.com/office/drawing/2010/main" val="0"/>
              </a:ext>
            </a:extLst>
          </a:blip>
          <a:srcRect l="8985" t="37219" r="54025" b="43172"/>
          <a:stretch/>
        </p:blipFill>
        <p:spPr>
          <a:xfrm>
            <a:off x="4919608" y="2978471"/>
            <a:ext cx="2029424" cy="493089"/>
          </a:xfrm>
          <a:prstGeom prst="rect">
            <a:avLst/>
          </a:prstGeom>
        </p:spPr>
      </p:pic>
      <p:sp>
        <p:nvSpPr>
          <p:cNvPr id="20" name="TextBox 19">
            <a:extLst>
              <a:ext uri="{FF2B5EF4-FFF2-40B4-BE49-F238E27FC236}">
                <a16:creationId xmlns:a16="http://schemas.microsoft.com/office/drawing/2014/main" id="{920818A3-AFA9-461A-8E2E-3D64190CC822}"/>
              </a:ext>
            </a:extLst>
          </p:cNvPr>
          <p:cNvSpPr txBox="1"/>
          <p:nvPr/>
        </p:nvSpPr>
        <p:spPr>
          <a:xfrm>
            <a:off x="952848" y="3566606"/>
            <a:ext cx="2746934" cy="559577"/>
          </a:xfrm>
          <a:prstGeom prst="rect">
            <a:avLst/>
          </a:prstGeom>
          <a:noFill/>
        </p:spPr>
        <p:txBody>
          <a:bodyPr wrap="square" rtlCol="0">
            <a:spAutoFit/>
          </a:bodyPr>
          <a:lstStyle/>
          <a:p>
            <a:r>
              <a:rPr lang="fr-FR" sz="1012" dirty="0">
                <a:solidFill>
                  <a:schemeClr val="bg2">
                    <a:lumMod val="50000"/>
                  </a:schemeClr>
                </a:solidFill>
              </a:rPr>
              <a:t>Infrastructure BIM Platform</a:t>
            </a:r>
          </a:p>
          <a:p>
            <a:r>
              <a:rPr lang="fr-FR" sz="1012" dirty="0">
                <a:solidFill>
                  <a:schemeClr val="bg2">
                    <a:lumMod val="50000"/>
                  </a:schemeClr>
                </a:solidFill>
              </a:rPr>
              <a:t>Preliminary design </a:t>
            </a:r>
            <a:r>
              <a:rPr lang="fr-FR" sz="1012" dirty="0" err="1">
                <a:solidFill>
                  <a:schemeClr val="bg2">
                    <a:lumMod val="50000"/>
                  </a:schemeClr>
                </a:solidFill>
              </a:rPr>
              <a:t>tools</a:t>
            </a:r>
            <a:endParaRPr lang="fr-FR" sz="1012" dirty="0">
              <a:solidFill>
                <a:schemeClr val="bg2">
                  <a:lumMod val="50000"/>
                </a:schemeClr>
              </a:solidFill>
            </a:endParaRPr>
          </a:p>
          <a:p>
            <a:r>
              <a:rPr lang="fr-FR" sz="1012" dirty="0" err="1">
                <a:solidFill>
                  <a:schemeClr val="bg2">
                    <a:lumMod val="50000"/>
                  </a:schemeClr>
                </a:solidFill>
              </a:rPr>
              <a:t>Aggregation</a:t>
            </a:r>
            <a:r>
              <a:rPr lang="fr-FR" sz="1012" dirty="0">
                <a:solidFill>
                  <a:schemeClr val="bg2">
                    <a:lumMod val="50000"/>
                  </a:schemeClr>
                </a:solidFill>
              </a:rPr>
              <a:t> – </a:t>
            </a:r>
            <a:r>
              <a:rPr lang="fr-FR" sz="1012" dirty="0" err="1">
                <a:solidFill>
                  <a:schemeClr val="bg2">
                    <a:lumMod val="50000"/>
                  </a:schemeClr>
                </a:solidFill>
              </a:rPr>
              <a:t>Visualization</a:t>
            </a:r>
            <a:r>
              <a:rPr lang="fr-FR" sz="1012" dirty="0">
                <a:solidFill>
                  <a:schemeClr val="bg2">
                    <a:lumMod val="50000"/>
                  </a:schemeClr>
                </a:solidFill>
              </a:rPr>
              <a:t> - Communication</a:t>
            </a:r>
            <a:endParaRPr lang="en-US" sz="1012" dirty="0">
              <a:solidFill>
                <a:schemeClr val="bg2">
                  <a:lumMod val="50000"/>
                </a:schemeClr>
              </a:solidFill>
            </a:endParaRPr>
          </a:p>
        </p:txBody>
      </p:sp>
      <p:sp>
        <p:nvSpPr>
          <p:cNvPr id="11" name="Rectangle: Rounded Corners 10">
            <a:extLst>
              <a:ext uri="{FF2B5EF4-FFF2-40B4-BE49-F238E27FC236}">
                <a16:creationId xmlns:a16="http://schemas.microsoft.com/office/drawing/2014/main" id="{8BFDB550-89B8-42F2-9D76-4E754F47A84A}"/>
              </a:ext>
            </a:extLst>
          </p:cNvPr>
          <p:cNvSpPr/>
          <p:nvPr/>
        </p:nvSpPr>
        <p:spPr>
          <a:xfrm>
            <a:off x="3399060" y="4333278"/>
            <a:ext cx="2224929" cy="682669"/>
          </a:xfrm>
          <a:prstGeom prst="roundRect">
            <a:avLst/>
          </a:prstGeom>
          <a:solidFill>
            <a:schemeClr val="bg1"/>
          </a:solid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pic>
        <p:nvPicPr>
          <p:cNvPr id="17" name="Picture 16">
            <a:extLst>
              <a:ext uri="{FF2B5EF4-FFF2-40B4-BE49-F238E27FC236}">
                <a16:creationId xmlns:a16="http://schemas.microsoft.com/office/drawing/2014/main" id="{D5B64393-D40A-43E8-A85D-50DF61CC24FC}"/>
              </a:ext>
            </a:extLst>
          </p:cNvPr>
          <p:cNvPicPr>
            <a:picLocks noChangeAspect="1"/>
          </p:cNvPicPr>
          <p:nvPr/>
        </p:nvPicPr>
        <p:blipFill rotWithShape="1">
          <a:blip r:embed="rId8">
            <a:extLst>
              <a:ext uri="{28A0092B-C50C-407E-A947-70E740481C1C}">
                <a14:useLocalDpi xmlns:a14="http://schemas.microsoft.com/office/drawing/2010/main" val="0"/>
              </a:ext>
            </a:extLst>
          </a:blip>
          <a:srcRect l="9685" t="37387" r="50724" b="43908"/>
          <a:stretch/>
        </p:blipFill>
        <p:spPr>
          <a:xfrm>
            <a:off x="3451864" y="4373825"/>
            <a:ext cx="2172125" cy="470357"/>
          </a:xfrm>
          <a:prstGeom prst="rect">
            <a:avLst/>
          </a:prstGeom>
        </p:spPr>
      </p:pic>
      <p:sp>
        <p:nvSpPr>
          <p:cNvPr id="24" name="TextBox 23">
            <a:extLst>
              <a:ext uri="{FF2B5EF4-FFF2-40B4-BE49-F238E27FC236}">
                <a16:creationId xmlns:a16="http://schemas.microsoft.com/office/drawing/2014/main" id="{9C6FF846-7FBF-42F4-A465-23EEA63C6E02}"/>
              </a:ext>
            </a:extLst>
          </p:cNvPr>
          <p:cNvSpPr txBox="1"/>
          <p:nvPr/>
        </p:nvSpPr>
        <p:spPr>
          <a:xfrm>
            <a:off x="3637968" y="4729708"/>
            <a:ext cx="1872221" cy="248081"/>
          </a:xfrm>
          <a:prstGeom prst="rect">
            <a:avLst/>
          </a:prstGeom>
          <a:noFill/>
        </p:spPr>
        <p:txBody>
          <a:bodyPr wrap="square" rtlCol="0">
            <a:spAutoFit/>
          </a:bodyPr>
          <a:lstStyle/>
          <a:p>
            <a:pPr algn="ctr"/>
            <a:r>
              <a:rPr lang="fr-FR" sz="1012" dirty="0">
                <a:solidFill>
                  <a:schemeClr val="accent1"/>
                </a:solidFill>
              </a:rPr>
              <a:t>Platform for Collaboration</a:t>
            </a:r>
            <a:endParaRPr lang="en-US" sz="1012" dirty="0">
              <a:solidFill>
                <a:schemeClr val="accent1"/>
              </a:solidFill>
            </a:endParaRPr>
          </a:p>
        </p:txBody>
      </p:sp>
      <p:sp>
        <p:nvSpPr>
          <p:cNvPr id="12" name="Arrow: Left-Right 11">
            <a:extLst>
              <a:ext uri="{FF2B5EF4-FFF2-40B4-BE49-F238E27FC236}">
                <a16:creationId xmlns:a16="http://schemas.microsoft.com/office/drawing/2014/main" id="{A537B60A-F841-46B4-8532-B3A661F3A767}"/>
              </a:ext>
            </a:extLst>
          </p:cNvPr>
          <p:cNvSpPr/>
          <p:nvPr/>
        </p:nvSpPr>
        <p:spPr>
          <a:xfrm rot="5400000">
            <a:off x="2159583" y="2424329"/>
            <a:ext cx="493089" cy="730587"/>
          </a:xfrm>
          <a:prstGeom prst="leftRightArrow">
            <a:avLst>
              <a:gd name="adj1" fmla="val 38633"/>
              <a:gd name="adj2" fmla="val 419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30" name="Arrow: Left-Right 29">
            <a:extLst>
              <a:ext uri="{FF2B5EF4-FFF2-40B4-BE49-F238E27FC236}">
                <a16:creationId xmlns:a16="http://schemas.microsoft.com/office/drawing/2014/main" id="{2C9A0B37-FCF8-4082-8FDC-06FC0A6BAC7F}"/>
              </a:ext>
            </a:extLst>
          </p:cNvPr>
          <p:cNvSpPr/>
          <p:nvPr/>
        </p:nvSpPr>
        <p:spPr>
          <a:xfrm rot="5400000">
            <a:off x="6404481" y="2424329"/>
            <a:ext cx="493089" cy="730587"/>
          </a:xfrm>
          <a:prstGeom prst="leftRightArrow">
            <a:avLst>
              <a:gd name="adj1" fmla="val 38633"/>
              <a:gd name="adj2" fmla="val 419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sp>
        <p:nvSpPr>
          <p:cNvPr id="31" name="Arrow: Left-Right 30">
            <a:extLst>
              <a:ext uri="{FF2B5EF4-FFF2-40B4-BE49-F238E27FC236}">
                <a16:creationId xmlns:a16="http://schemas.microsoft.com/office/drawing/2014/main" id="{CBC1D37F-4475-41C1-9C8C-149430D1F49A}"/>
              </a:ext>
            </a:extLst>
          </p:cNvPr>
          <p:cNvSpPr/>
          <p:nvPr/>
        </p:nvSpPr>
        <p:spPr>
          <a:xfrm>
            <a:off x="4327535" y="3253868"/>
            <a:ext cx="493089" cy="730587"/>
          </a:xfrm>
          <a:prstGeom prst="leftRightArrow">
            <a:avLst>
              <a:gd name="adj1" fmla="val 38633"/>
              <a:gd name="adj2" fmla="val 419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600"/>
          </a:p>
        </p:txBody>
      </p:sp>
      <p:pic>
        <p:nvPicPr>
          <p:cNvPr id="14" name="Picture 13">
            <a:extLst>
              <a:ext uri="{FF2B5EF4-FFF2-40B4-BE49-F238E27FC236}">
                <a16:creationId xmlns:a16="http://schemas.microsoft.com/office/drawing/2014/main" id="{4A13CDF1-BD18-4E82-986B-6F4D0EF3F1A9}"/>
              </a:ext>
            </a:extLst>
          </p:cNvPr>
          <p:cNvPicPr>
            <a:picLocks noChangeAspect="1"/>
          </p:cNvPicPr>
          <p:nvPr/>
        </p:nvPicPr>
        <p:blipFill rotWithShape="1">
          <a:blip r:embed="rId9">
            <a:extLst>
              <a:ext uri="{28A0092B-C50C-407E-A947-70E740481C1C}">
                <a14:useLocalDpi xmlns:a14="http://schemas.microsoft.com/office/drawing/2010/main" val="0"/>
              </a:ext>
            </a:extLst>
          </a:blip>
          <a:srcRect l="10420" t="37806" r="49459" b="44237"/>
          <a:stretch/>
        </p:blipFill>
        <p:spPr>
          <a:xfrm>
            <a:off x="6463272" y="3712175"/>
            <a:ext cx="2201203" cy="451548"/>
          </a:xfrm>
          <a:prstGeom prst="rect">
            <a:avLst/>
          </a:prstGeom>
        </p:spPr>
      </p:pic>
      <p:sp>
        <p:nvSpPr>
          <p:cNvPr id="32" name="TextBox 31">
            <a:extLst>
              <a:ext uri="{FF2B5EF4-FFF2-40B4-BE49-F238E27FC236}">
                <a16:creationId xmlns:a16="http://schemas.microsoft.com/office/drawing/2014/main" id="{D2577234-E335-46B1-BE7A-DFAF08279832}"/>
              </a:ext>
            </a:extLst>
          </p:cNvPr>
          <p:cNvSpPr txBox="1"/>
          <p:nvPr/>
        </p:nvSpPr>
        <p:spPr>
          <a:xfrm>
            <a:off x="952847" y="2147866"/>
            <a:ext cx="3067633" cy="248081"/>
          </a:xfrm>
          <a:prstGeom prst="rect">
            <a:avLst/>
          </a:prstGeom>
          <a:noFill/>
        </p:spPr>
        <p:txBody>
          <a:bodyPr wrap="square" rtlCol="0">
            <a:spAutoFit/>
          </a:bodyPr>
          <a:lstStyle/>
          <a:p>
            <a:r>
              <a:rPr lang="fr-FR" sz="1012" dirty="0" err="1">
                <a:solidFill>
                  <a:schemeClr val="bg2">
                    <a:lumMod val="50000"/>
                  </a:schemeClr>
                </a:solidFill>
              </a:rPr>
              <a:t>Geological</a:t>
            </a:r>
            <a:r>
              <a:rPr lang="fr-FR" sz="1012" dirty="0">
                <a:solidFill>
                  <a:schemeClr val="bg2">
                    <a:lumMod val="50000"/>
                  </a:schemeClr>
                </a:solidFill>
              </a:rPr>
              <a:t> </a:t>
            </a:r>
            <a:r>
              <a:rPr lang="fr-FR" sz="1012" dirty="0" err="1">
                <a:solidFill>
                  <a:schemeClr val="bg2">
                    <a:lumMod val="50000"/>
                  </a:schemeClr>
                </a:solidFill>
              </a:rPr>
              <a:t>objects</a:t>
            </a:r>
            <a:r>
              <a:rPr lang="fr-FR" sz="1012" dirty="0">
                <a:solidFill>
                  <a:schemeClr val="bg2">
                    <a:lumMod val="50000"/>
                  </a:schemeClr>
                </a:solidFill>
              </a:rPr>
              <a:t> </a:t>
            </a:r>
            <a:r>
              <a:rPr lang="fr-FR" sz="1012" dirty="0" err="1">
                <a:solidFill>
                  <a:schemeClr val="bg2">
                    <a:lumMod val="50000"/>
                  </a:schemeClr>
                </a:solidFill>
              </a:rPr>
              <a:t>modelization</a:t>
            </a:r>
            <a:endParaRPr lang="en-US" sz="1012" dirty="0">
              <a:solidFill>
                <a:schemeClr val="bg2">
                  <a:lumMod val="50000"/>
                </a:schemeClr>
              </a:solidFill>
            </a:endParaRPr>
          </a:p>
        </p:txBody>
      </p:sp>
      <p:pic>
        <p:nvPicPr>
          <p:cNvPr id="4" name="Picture 3">
            <a:extLst>
              <a:ext uri="{FF2B5EF4-FFF2-40B4-BE49-F238E27FC236}">
                <a16:creationId xmlns:a16="http://schemas.microsoft.com/office/drawing/2014/main" id="{35969CD9-C991-42BC-A0DC-2CDC6FF01C72}"/>
              </a:ext>
            </a:extLst>
          </p:cNvPr>
          <p:cNvPicPr>
            <a:picLocks noChangeAspect="1"/>
          </p:cNvPicPr>
          <p:nvPr/>
        </p:nvPicPr>
        <p:blipFill>
          <a:blip r:embed="rId10">
            <a:clrChange>
              <a:clrFrom>
                <a:srgbClr val="F4F6F6"/>
              </a:clrFrom>
              <a:clrTo>
                <a:srgbClr val="F4F6F6">
                  <a:alpha val="0"/>
                </a:srgbClr>
              </a:clrTo>
            </a:clrChange>
            <a:extLst>
              <a:ext uri="{28A0092B-C50C-407E-A947-70E740481C1C}">
                <a14:useLocalDpi xmlns:a14="http://schemas.microsoft.com/office/drawing/2010/main" val="0"/>
              </a:ext>
            </a:extLst>
          </a:blip>
          <a:stretch>
            <a:fillRect/>
          </a:stretch>
        </p:blipFill>
        <p:spPr>
          <a:xfrm>
            <a:off x="5636313" y="698913"/>
            <a:ext cx="3226013" cy="470188"/>
          </a:xfrm>
          <a:prstGeom prst="rect">
            <a:avLst/>
          </a:prstGeom>
        </p:spPr>
      </p:pic>
    </p:spTree>
    <p:extLst>
      <p:ext uri="{BB962C8B-B14F-4D97-AF65-F5344CB8AC3E}">
        <p14:creationId xmlns:p14="http://schemas.microsoft.com/office/powerpoint/2010/main" val="4141091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23" name="TextBox 22">
            <a:extLst>
              <a:ext uri="{FF2B5EF4-FFF2-40B4-BE49-F238E27FC236}">
                <a16:creationId xmlns:a16="http://schemas.microsoft.com/office/drawing/2014/main" id="{B7D74F7B-4F01-4583-9DE1-1AE3927EE12D}"/>
              </a:ext>
            </a:extLst>
          </p:cNvPr>
          <p:cNvSpPr txBox="1"/>
          <p:nvPr/>
        </p:nvSpPr>
        <p:spPr>
          <a:xfrm>
            <a:off x="322479" y="752145"/>
            <a:ext cx="7403538" cy="307777"/>
          </a:xfrm>
          <a:prstGeom prst="rect">
            <a:avLst/>
          </a:prstGeom>
          <a:noFill/>
        </p:spPr>
        <p:txBody>
          <a:bodyPr wrap="square" lIns="0" rtlCol="0">
            <a:spAutoFit/>
          </a:bodyPr>
          <a:lstStyle/>
          <a:p>
            <a:r>
              <a:rPr lang="fr-FR" sz="1400" b="1" dirty="0" err="1">
                <a:solidFill>
                  <a:schemeClr val="bg2">
                    <a:lumMod val="50000"/>
                  </a:schemeClr>
                </a:solidFill>
              </a:rPr>
              <a:t>Geological</a:t>
            </a:r>
            <a:r>
              <a:rPr lang="fr-FR" sz="1400" b="1" dirty="0">
                <a:solidFill>
                  <a:schemeClr val="bg2">
                    <a:lumMod val="50000"/>
                  </a:schemeClr>
                </a:solidFill>
              </a:rPr>
              <a:t> </a:t>
            </a:r>
            <a:r>
              <a:rPr lang="fr-FR" sz="1400" b="1" dirty="0" err="1">
                <a:solidFill>
                  <a:schemeClr val="bg2">
                    <a:lumMod val="50000"/>
                  </a:schemeClr>
                </a:solidFill>
              </a:rPr>
              <a:t>objects</a:t>
            </a:r>
            <a:r>
              <a:rPr lang="fr-FR" sz="1400" b="1" dirty="0">
                <a:solidFill>
                  <a:schemeClr val="bg2">
                    <a:lumMod val="50000"/>
                  </a:schemeClr>
                </a:solidFill>
              </a:rPr>
              <a:t> in InfraWorks for </a:t>
            </a:r>
            <a:r>
              <a:rPr lang="fr-FR" sz="1400" b="1" dirty="0" err="1">
                <a:solidFill>
                  <a:schemeClr val="bg2">
                    <a:lumMod val="50000"/>
                  </a:schemeClr>
                </a:solidFill>
              </a:rPr>
              <a:t>better</a:t>
            </a:r>
            <a:r>
              <a:rPr lang="fr-FR" sz="1400" b="1" dirty="0">
                <a:solidFill>
                  <a:schemeClr val="bg2">
                    <a:lumMod val="50000"/>
                  </a:schemeClr>
                </a:solidFill>
              </a:rPr>
              <a:t> </a:t>
            </a:r>
            <a:r>
              <a:rPr lang="fr-FR" sz="1400" b="1" dirty="0" err="1">
                <a:solidFill>
                  <a:schemeClr val="bg2">
                    <a:lumMod val="50000"/>
                  </a:schemeClr>
                </a:solidFill>
              </a:rPr>
              <a:t>context</a:t>
            </a:r>
            <a:r>
              <a:rPr lang="fr-FR" sz="1400" b="1" dirty="0">
                <a:solidFill>
                  <a:schemeClr val="bg2">
                    <a:lumMod val="50000"/>
                  </a:schemeClr>
                </a:solidFill>
              </a:rPr>
              <a:t> and </a:t>
            </a:r>
            <a:r>
              <a:rPr lang="fr-FR" sz="1400" b="1" dirty="0" err="1">
                <a:solidFill>
                  <a:schemeClr val="bg2">
                    <a:lumMod val="50000"/>
                  </a:schemeClr>
                </a:solidFill>
              </a:rPr>
              <a:t>better</a:t>
            </a:r>
            <a:r>
              <a:rPr lang="fr-FR" sz="1400" b="1" dirty="0">
                <a:solidFill>
                  <a:schemeClr val="bg2">
                    <a:lumMod val="50000"/>
                  </a:schemeClr>
                </a:solidFill>
              </a:rPr>
              <a:t> </a:t>
            </a:r>
            <a:r>
              <a:rPr lang="fr-FR" sz="1400" b="1" dirty="0" err="1">
                <a:solidFill>
                  <a:schemeClr val="bg2">
                    <a:lumMod val="50000"/>
                  </a:schemeClr>
                </a:solidFill>
              </a:rPr>
              <a:t>decision</a:t>
            </a:r>
            <a:r>
              <a:rPr lang="fr-FR" sz="1400" b="1" dirty="0">
                <a:solidFill>
                  <a:schemeClr val="bg2">
                    <a:lumMod val="50000"/>
                  </a:schemeClr>
                </a:solidFill>
              </a:rPr>
              <a:t> </a:t>
            </a:r>
            <a:endParaRPr lang="en-US" sz="1400" dirty="0">
              <a:solidFill>
                <a:schemeClr val="bg2">
                  <a:lumMod val="50000"/>
                </a:schemeClr>
              </a:solidFill>
            </a:endParaRPr>
          </a:p>
        </p:txBody>
      </p:sp>
      <p:pic>
        <p:nvPicPr>
          <p:cNvPr id="4" name="Picture 3">
            <a:extLst>
              <a:ext uri="{FF2B5EF4-FFF2-40B4-BE49-F238E27FC236}">
                <a16:creationId xmlns:a16="http://schemas.microsoft.com/office/drawing/2014/main" id="{773B87F2-4154-43BA-A9FC-6948374C4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562" y="1128456"/>
            <a:ext cx="3474286" cy="1881905"/>
          </a:xfrm>
          <a:prstGeom prst="rect">
            <a:avLst/>
          </a:prstGeom>
        </p:spPr>
      </p:pic>
      <p:pic>
        <p:nvPicPr>
          <p:cNvPr id="6" name="Picture 5">
            <a:extLst>
              <a:ext uri="{FF2B5EF4-FFF2-40B4-BE49-F238E27FC236}">
                <a16:creationId xmlns:a16="http://schemas.microsoft.com/office/drawing/2014/main" id="{5B541443-B828-491A-95FE-6E043669A1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985" y="3088721"/>
            <a:ext cx="3472476" cy="1881905"/>
          </a:xfrm>
          <a:prstGeom prst="rect">
            <a:avLst/>
          </a:prstGeom>
        </p:spPr>
      </p:pic>
      <p:pic>
        <p:nvPicPr>
          <p:cNvPr id="10" name="Picture 9">
            <a:extLst>
              <a:ext uri="{FF2B5EF4-FFF2-40B4-BE49-F238E27FC236}">
                <a16:creationId xmlns:a16="http://schemas.microsoft.com/office/drawing/2014/main" id="{B105A65F-77A6-4A29-A7AC-BA9F2925A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2955" y="1128456"/>
            <a:ext cx="3474286" cy="1881905"/>
          </a:xfrm>
          <a:prstGeom prst="rect">
            <a:avLst/>
          </a:prstGeom>
        </p:spPr>
      </p:pic>
      <p:pic>
        <p:nvPicPr>
          <p:cNvPr id="14" name="Picture 13">
            <a:extLst>
              <a:ext uri="{FF2B5EF4-FFF2-40B4-BE49-F238E27FC236}">
                <a16:creationId xmlns:a16="http://schemas.microsoft.com/office/drawing/2014/main" id="{6BE77C5B-8231-4F96-9915-9CE0811D39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4765" y="3089701"/>
            <a:ext cx="3472476" cy="1880925"/>
          </a:xfrm>
          <a:prstGeom prst="rect">
            <a:avLst/>
          </a:prstGeom>
        </p:spPr>
      </p:pic>
    </p:spTree>
    <p:extLst>
      <p:ext uri="{BB962C8B-B14F-4D97-AF65-F5344CB8AC3E}">
        <p14:creationId xmlns:p14="http://schemas.microsoft.com/office/powerpoint/2010/main" val="4960726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27"/>
          <p:cNvSpPr>
            <a:spLocks noGrp="1"/>
          </p:cNvSpPr>
          <p:nvPr>
            <p:ph type="title" idx="4294967295"/>
          </p:nvPr>
        </p:nvSpPr>
        <p:spPr>
          <a:xfrm>
            <a:off x="322480" y="213621"/>
            <a:ext cx="8489950" cy="525463"/>
          </a:xfrm>
        </p:spPr>
        <p:txBody>
          <a:bodyPr/>
          <a:lstStyle/>
          <a:p>
            <a:r>
              <a:rPr lang="fr-FR" sz="2800" dirty="0">
                <a:solidFill>
                  <a:schemeClr val="tx2"/>
                </a:solidFill>
              </a:rPr>
              <a:t>Autodesk solutions for </a:t>
            </a:r>
            <a:r>
              <a:rPr lang="fr-FR" sz="2800" dirty="0" err="1">
                <a:solidFill>
                  <a:schemeClr val="tx2"/>
                </a:solidFill>
              </a:rPr>
              <a:t>Geology</a:t>
            </a:r>
            <a:endParaRPr lang="de-DE" sz="2800" dirty="0">
              <a:solidFill>
                <a:schemeClr val="tx2"/>
              </a:solidFill>
            </a:endParaRPr>
          </a:p>
        </p:txBody>
      </p:sp>
      <p:sp>
        <p:nvSpPr>
          <p:cNvPr id="23" name="TextBox 22">
            <a:extLst>
              <a:ext uri="{FF2B5EF4-FFF2-40B4-BE49-F238E27FC236}">
                <a16:creationId xmlns:a16="http://schemas.microsoft.com/office/drawing/2014/main" id="{B7D74F7B-4F01-4583-9DE1-1AE3927EE12D}"/>
              </a:ext>
            </a:extLst>
          </p:cNvPr>
          <p:cNvSpPr txBox="1"/>
          <p:nvPr/>
        </p:nvSpPr>
        <p:spPr>
          <a:xfrm>
            <a:off x="322480" y="752145"/>
            <a:ext cx="8600316" cy="307777"/>
          </a:xfrm>
          <a:prstGeom prst="rect">
            <a:avLst/>
          </a:prstGeom>
          <a:noFill/>
        </p:spPr>
        <p:txBody>
          <a:bodyPr wrap="square" lIns="0" rtlCol="0">
            <a:spAutoFit/>
          </a:bodyPr>
          <a:lstStyle/>
          <a:p>
            <a:r>
              <a:rPr lang="fr-FR" sz="1400" b="1" dirty="0" err="1">
                <a:solidFill>
                  <a:schemeClr val="bg2">
                    <a:lumMod val="50000"/>
                  </a:schemeClr>
                </a:solidFill>
              </a:rPr>
              <a:t>Models</a:t>
            </a:r>
            <a:r>
              <a:rPr lang="fr-FR" sz="1400" b="1" dirty="0">
                <a:solidFill>
                  <a:schemeClr val="bg2">
                    <a:lumMod val="50000"/>
                  </a:schemeClr>
                </a:solidFill>
              </a:rPr>
              <a:t> with </a:t>
            </a:r>
            <a:r>
              <a:rPr lang="fr-FR" sz="1400" b="1" dirty="0" err="1">
                <a:solidFill>
                  <a:schemeClr val="bg2">
                    <a:lumMod val="50000"/>
                  </a:schemeClr>
                </a:solidFill>
              </a:rPr>
              <a:t>geological</a:t>
            </a:r>
            <a:r>
              <a:rPr lang="fr-FR" sz="1400" b="1" dirty="0">
                <a:solidFill>
                  <a:schemeClr val="bg2">
                    <a:lumMod val="50000"/>
                  </a:schemeClr>
                </a:solidFill>
              </a:rPr>
              <a:t> </a:t>
            </a:r>
            <a:r>
              <a:rPr lang="fr-FR" sz="1400" b="1" dirty="0" err="1">
                <a:solidFill>
                  <a:schemeClr val="bg2">
                    <a:lumMod val="50000"/>
                  </a:schemeClr>
                </a:solidFill>
              </a:rPr>
              <a:t>objects</a:t>
            </a:r>
            <a:r>
              <a:rPr lang="fr-FR" sz="1400" b="1" dirty="0">
                <a:solidFill>
                  <a:schemeClr val="bg2">
                    <a:lumMod val="50000"/>
                  </a:schemeClr>
                </a:solidFill>
              </a:rPr>
              <a:t> in collaborative </a:t>
            </a:r>
            <a:r>
              <a:rPr lang="fr-FR" sz="1400" b="1" dirty="0" err="1">
                <a:solidFill>
                  <a:schemeClr val="bg2">
                    <a:lumMod val="50000"/>
                  </a:schemeClr>
                </a:solidFill>
              </a:rPr>
              <a:t>plateform</a:t>
            </a:r>
            <a:r>
              <a:rPr lang="fr-FR" sz="1400" b="1" dirty="0">
                <a:solidFill>
                  <a:schemeClr val="bg2">
                    <a:lumMod val="50000"/>
                  </a:schemeClr>
                </a:solidFill>
              </a:rPr>
              <a:t> for BIM workflows</a:t>
            </a:r>
            <a:endParaRPr lang="en-US" sz="1400" dirty="0">
              <a:solidFill>
                <a:schemeClr val="bg2">
                  <a:lumMod val="50000"/>
                </a:schemeClr>
              </a:solidFill>
            </a:endParaRPr>
          </a:p>
        </p:txBody>
      </p:sp>
      <p:pic>
        <p:nvPicPr>
          <p:cNvPr id="5" name="Picture 4">
            <a:extLst>
              <a:ext uri="{FF2B5EF4-FFF2-40B4-BE49-F238E27FC236}">
                <a16:creationId xmlns:a16="http://schemas.microsoft.com/office/drawing/2014/main" id="{ACEAD72F-63F5-4C6C-AE06-E82428F93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80" y="1109777"/>
            <a:ext cx="3942080" cy="1888913"/>
          </a:xfrm>
          <a:prstGeom prst="rect">
            <a:avLst/>
          </a:prstGeom>
        </p:spPr>
      </p:pic>
      <p:pic>
        <p:nvPicPr>
          <p:cNvPr id="3" name="Picture 2">
            <a:extLst>
              <a:ext uri="{FF2B5EF4-FFF2-40B4-BE49-F238E27FC236}">
                <a16:creationId xmlns:a16="http://schemas.microsoft.com/office/drawing/2014/main" id="{BA8402A2-C32E-4C49-BD14-465E6CAF3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8813" y="2120053"/>
            <a:ext cx="5863983" cy="2809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97355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902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Custom 89">
      <a:dk1>
        <a:srgbClr val="3C3C3C"/>
      </a:dk1>
      <a:lt1>
        <a:srgbClr val="FFFFFF"/>
      </a:lt1>
      <a:dk2>
        <a:srgbClr val="0696D7"/>
      </a:dk2>
      <a:lt2>
        <a:srgbClr val="FFFFFF"/>
      </a:lt2>
      <a:accent1>
        <a:srgbClr val="0595D6"/>
      </a:accent1>
      <a:accent2>
        <a:srgbClr val="87BC40"/>
      </a:accent2>
      <a:accent3>
        <a:srgbClr val="32BCAD"/>
      </a:accent3>
      <a:accent4>
        <a:srgbClr val="1858A8"/>
      </a:accent4>
      <a:accent5>
        <a:srgbClr val="FAA21B"/>
      </a:accent5>
      <a:accent6>
        <a:srgbClr val="DD2222"/>
      </a:accent6>
      <a:hlink>
        <a:srgbClr val="0595D6"/>
      </a:hlink>
      <a:folHlink>
        <a:srgbClr val="666666"/>
      </a:folHlink>
    </a:clrScheme>
    <a:fontScheme name="Autodesk 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sz="16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1600"/>
        </a:defPPr>
      </a:lstStyle>
    </a:txDef>
  </a:objectDefaults>
  <a:extraClrSchemeLst/>
  <a:extLst>
    <a:ext uri="{05A4C25C-085E-4340-85A3-A5531E510DB2}">
      <thm15:themeFamily xmlns:thm15="http://schemas.microsoft.com/office/thememl/2012/main" name="2018-corporate-PPT-template-arial copy" id="{9036F772-FBBE-FD46-B1A9-45AEA4052413}" vid="{90A767E3-D70A-ED40-B2FA-A3ACE55212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3483</TotalTime>
  <Words>193</Words>
  <Application>Microsoft Office PowerPoint</Application>
  <PresentationFormat>On-screen Show (16:9)</PresentationFormat>
  <Paragraphs>49</Paragraphs>
  <Slides>9</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Gill Sans</vt:lpstr>
      <vt:lpstr>Wingdings</vt:lpstr>
      <vt:lpstr>ヒラギノ角ゴ Pro W3</vt:lpstr>
      <vt:lpstr>Office Theme</vt:lpstr>
      <vt:lpstr>Autodesk BIM solutions &amp; Geotechnical data</vt:lpstr>
      <vt:lpstr>Autodesk solutions for Geology</vt:lpstr>
      <vt:lpstr>Autodesk solutions for Geology</vt:lpstr>
      <vt:lpstr>Autodesk solutions for Geology</vt:lpstr>
      <vt:lpstr>Autodesk solutions for Geology</vt:lpstr>
      <vt:lpstr>Autodesk solutions for Geology</vt:lpstr>
      <vt:lpstr>Autodesk solutions for Geology</vt:lpstr>
      <vt:lpstr>Autodesk solutions for Geology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 Wilson</dc:creator>
  <cp:lastModifiedBy>Vincent Fredon</cp:lastModifiedBy>
  <cp:revision>351</cp:revision>
  <dcterms:created xsi:type="dcterms:W3CDTF">2018-01-08T22:06:35Z</dcterms:created>
  <dcterms:modified xsi:type="dcterms:W3CDTF">2019-01-21T08:19:41Z</dcterms:modified>
</cp:coreProperties>
</file>